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78" r:id="rId3"/>
    <p:sldId id="256" r:id="rId4"/>
    <p:sldId id="258" r:id="rId5"/>
    <p:sldId id="259" r:id="rId6"/>
    <p:sldId id="260" r:id="rId7"/>
    <p:sldId id="261" r:id="rId8"/>
    <p:sldId id="262" r:id="rId9"/>
    <p:sldId id="263" r:id="rId10"/>
    <p:sldId id="280" r:id="rId11"/>
    <p:sldId id="283" r:id="rId12"/>
    <p:sldId id="264" r:id="rId13"/>
    <p:sldId id="265" r:id="rId14"/>
    <p:sldId id="279" r:id="rId15"/>
    <p:sldId id="266" r:id="rId16"/>
    <p:sldId id="267" r:id="rId17"/>
    <p:sldId id="268" r:id="rId18"/>
    <p:sldId id="269" r:id="rId19"/>
    <p:sldId id="270" r:id="rId20"/>
    <p:sldId id="271" r:id="rId21"/>
    <p:sldId id="272" r:id="rId22"/>
    <p:sldId id="273" r:id="rId23"/>
    <p:sldId id="274" r:id="rId24"/>
    <p:sldId id="281" r:id="rId25"/>
    <p:sldId id="284" r:id="rId26"/>
    <p:sldId id="282" r:id="rId27"/>
    <p:sldId id="257" r:id="rId28"/>
    <p:sldId id="275" r:id="rId29"/>
    <p:sldId id="277" r:id="rId30"/>
    <p:sldId id="27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2E7E1E-DBCC-4EF8-B598-1B925A4F435E}" type="datetimeFigureOut">
              <a:rPr lang="en-US" smtClean="0"/>
              <a:pPr/>
              <a:t>07/01/2017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8171FB-E17C-4A6E-BD75-93CA2A7311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E7E1E-DBCC-4EF8-B598-1B925A4F435E}" type="datetimeFigureOut">
              <a:rPr lang="en-US" smtClean="0"/>
              <a:pPr/>
              <a:t>07/01/2017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171FB-E17C-4A6E-BD75-93CA2A7311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in/url?sa=t&amp;rct=j&amp;q=&amp;esrc=s&amp;source=web&amp;cd=1&amp;cad=rja&amp;uact=8&amp;ved=0ahUKEwjEsK756oTRAhWHr48KHWjWBxwQtwIIHDAA&amp;url=https://www.youtube.com/watch?v=cYSj5mtTrhs&amp;usg=AFQjCNEEi-J-lroj4UqTXOHdKlgixj4JJw&amp;sig2=ocHVEaxtDkj1e2fQZIK8HA" TargetMode="External"/><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9DR5zhzHOlQ" TargetMode="External"/><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AkaalchannelIndia/videos/1770965863163802/" TargetMode="External"/><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m.facebook.com/story.php?story_fbid=1770947853165603&amp;id=1596445530615837&amp;hc_location=ufi" TargetMode="Externa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hyperlink" Target="https://www.facebook.com/GurdwaraGyanGodri/?fref=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hyperlink" Target="https://www.facebook.com/Mein-Naujwan-Sikh-Haa-Badlaw-Chahnda-Haa-344077789091373/?fref=ts"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hyperlink" Target="https://www.youtube.com/watch?v=cTalC0ijoPg&amp;t=13s"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6000"/>
            <a:ext cx="9058057" cy="2123658"/>
          </a:xfrm>
          <a:prstGeom prst="rect">
            <a:avLst/>
          </a:prstGeom>
          <a:noFill/>
        </p:spPr>
        <p:txBody>
          <a:bodyPr wrap="none" lIns="91440" tIns="45720" rIns="91440" bIns="45720">
            <a:spAutoFit/>
          </a:bodyPr>
          <a:lstStyle/>
          <a:p>
            <a:pPr algn="ctr"/>
            <a:r>
              <a:rPr lang="en-US" sz="6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Wahe Guru ji ka khalsa</a:t>
            </a:r>
          </a:p>
          <a:p>
            <a:pPr algn="ctr"/>
            <a:r>
              <a:rPr lang="en-US" sz="6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Wahe Guru ji ki fateh </a:t>
            </a:r>
            <a:endParaRPr lang="en-US" sz="6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all content of i phone\DCIM\100APPLE\IMG_0811.JPG"/>
          <p:cNvPicPr>
            <a:picLocks noChangeAspect="1" noChangeArrowheads="1"/>
          </p:cNvPicPr>
          <p:nvPr/>
        </p:nvPicPr>
        <p:blipFill>
          <a:blip r:embed="rId2"/>
          <a:srcRect/>
          <a:stretch>
            <a:fillRect/>
          </a:stretch>
        </p:blipFill>
        <p:spPr bwMode="auto">
          <a:xfrm>
            <a:off x="304800" y="228600"/>
            <a:ext cx="4781550" cy="6375400"/>
          </a:xfrm>
          <a:prstGeom prst="rect">
            <a:avLst/>
          </a:prstGeom>
          <a:noFill/>
        </p:spPr>
      </p:pic>
      <p:sp>
        <p:nvSpPr>
          <p:cNvPr id="3" name="Rectangle 2"/>
          <p:cNvSpPr/>
          <p:nvPr/>
        </p:nvSpPr>
        <p:spPr>
          <a:xfrm>
            <a:off x="5181600" y="2057400"/>
            <a:ext cx="3728906" cy="3416320"/>
          </a:xfrm>
          <a:prstGeom prst="rect">
            <a:avLst/>
          </a:prstGeom>
        </p:spPr>
        <p:txBody>
          <a:bodyPr wrap="square">
            <a:spAutoFit/>
          </a:bodyPr>
          <a:lstStyle/>
          <a:p>
            <a:pPr algn="ctr"/>
            <a:r>
              <a:rPr lang="hi-IN" sz="5400" dirty="0" smtClean="0"/>
              <a:t>बन्दी सिंघा</a:t>
            </a:r>
            <a:endParaRPr lang="en-US" sz="5400" dirty="0" smtClean="0"/>
          </a:p>
          <a:p>
            <a:pPr algn="ctr"/>
            <a:r>
              <a:rPr lang="hi-IN" sz="5400" dirty="0" smtClean="0"/>
              <a:t> लई रिहाई दी मंग</a:t>
            </a:r>
            <a:endParaRPr lang="en-US" sz="5400" dirty="0" smtClean="0"/>
          </a:p>
          <a:p>
            <a:pPr algn="ctr"/>
            <a:r>
              <a:rPr lang="en-US" sz="5400" dirty="0" smtClean="0"/>
              <a:t>2015</a:t>
            </a:r>
            <a:endParaRPr lang="en-US" sz="5400" dirty="0"/>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280.PNG"/>
          <p:cNvPicPr>
            <a:picLocks noChangeAspect="1"/>
          </p:cNvPicPr>
          <p:nvPr/>
        </p:nvPicPr>
        <p:blipFill>
          <a:blip r:embed="rId2"/>
          <a:stretch>
            <a:fillRect/>
          </a:stretch>
        </p:blipFill>
        <p:spPr>
          <a:xfrm>
            <a:off x="0" y="1676400"/>
            <a:ext cx="5638800" cy="4191000"/>
          </a:xfrm>
          <a:prstGeom prst="rect">
            <a:avLst/>
          </a:prstGeom>
        </p:spPr>
      </p:pic>
      <p:pic>
        <p:nvPicPr>
          <p:cNvPr id="6" name="Picture 5" descr="IMG_1281.PNG"/>
          <p:cNvPicPr>
            <a:picLocks noChangeAspect="1"/>
          </p:cNvPicPr>
          <p:nvPr/>
        </p:nvPicPr>
        <p:blipFill>
          <a:blip r:embed="rId3"/>
          <a:stretch>
            <a:fillRect/>
          </a:stretch>
        </p:blipFill>
        <p:spPr>
          <a:xfrm>
            <a:off x="5638800" y="1676400"/>
            <a:ext cx="3505200" cy="4191000"/>
          </a:xfrm>
          <a:prstGeom prst="rect">
            <a:avLst/>
          </a:prstGeom>
        </p:spPr>
      </p:pic>
      <p:sp>
        <p:nvSpPr>
          <p:cNvPr id="1025" name="Rectangle 1"/>
          <p:cNvSpPr>
            <a:spLocks noChangeArrowheads="1"/>
          </p:cNvSpPr>
          <p:nvPr/>
        </p:nvSpPr>
        <p:spPr bwMode="auto">
          <a:xfrm>
            <a:off x="0" y="304800"/>
            <a:ext cx="9002786" cy="113877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दसतार</a:t>
            </a:r>
            <a:r>
              <a:rPr kumimoji="0" lang="en-US" sz="3200" b="1"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बनन</a:t>
            </a:r>
            <a:r>
              <a:rPr kumimoji="0" lang="en-US" sz="3200" b="1"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लई</a:t>
            </a:r>
            <a:r>
              <a:rPr kumimoji="0" lang="en-US" sz="3200" b="1"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बचिआ</a:t>
            </a:r>
            <a:r>
              <a:rPr kumimoji="0" lang="en-US" sz="3200" b="1"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नू</a:t>
            </a:r>
            <a:r>
              <a:rPr kumimoji="0" lang="en-US" sz="3200" b="1"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ते</a:t>
            </a:r>
            <a:r>
              <a:rPr kumimoji="0" lang="en-US" sz="3200" b="1"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सारे</a:t>
            </a:r>
            <a:r>
              <a:rPr kumimoji="0" lang="en-US" sz="3200" b="1"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सिखा</a:t>
            </a:r>
            <a:r>
              <a:rPr kumimoji="0" lang="en-US" sz="3200" b="1"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नू</a:t>
            </a:r>
            <a:r>
              <a:rPr kumimoji="0" lang="en-US" sz="3200" b="1"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परेरित</a:t>
            </a:r>
            <a:r>
              <a:rPr kumimoji="0" lang="en-US" sz="3200" b="1"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200" b="1"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कीता</a:t>
            </a:r>
            <a:endParaRPr lang="en-US" sz="3200" b="1" dirty="0" smtClean="0">
              <a:solidFill>
                <a:srgbClr val="454545"/>
              </a:solidFill>
              <a:latin typeface="Mangal" pitchFamily="18" charset="0"/>
              <a:ea typeface="Times New Roman" pitchFamily="18" charset="0"/>
              <a:cs typeface="Mangal"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i="0" u="none" strike="noStrike" cap="none" normalizeH="0" baseline="0" dirty="0" smtClean="0">
                <a:ln>
                  <a:noFill/>
                </a:ln>
                <a:solidFill>
                  <a:schemeClr val="tx1"/>
                </a:solidFill>
                <a:effectLst/>
                <a:latin typeface="Arial" pitchFamily="34" charset="0"/>
                <a:cs typeface="Arial" pitchFamily="34" charset="0"/>
              </a:rPr>
              <a:t>(2016)</a:t>
            </a:r>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C:\Users\Admin\Desktop\pictures for website\2016 moti nagar gurdware da sewer fateya MLA te counsillor nakam panth parivar waleya ne karwaya kam\my iphone pics 635.JPG"/>
          <p:cNvPicPr>
            <a:picLocks noChangeAspect="1" noChangeArrowheads="1"/>
          </p:cNvPicPr>
          <p:nvPr/>
        </p:nvPicPr>
        <p:blipFill>
          <a:blip r:embed="rId2" cstate="print"/>
          <a:srcRect/>
          <a:stretch>
            <a:fillRect/>
          </a:stretch>
        </p:blipFill>
        <p:spPr bwMode="auto">
          <a:xfrm>
            <a:off x="6286500" y="2133600"/>
            <a:ext cx="2857500" cy="4114800"/>
          </a:xfrm>
          <a:prstGeom prst="rect">
            <a:avLst/>
          </a:prstGeom>
          <a:noFill/>
        </p:spPr>
      </p:pic>
      <p:pic>
        <p:nvPicPr>
          <p:cNvPr id="63490" name="Picture 2" descr="C:\Users\Admin\Desktop\pictures for website\2016 moti nagar gurdware da sewer fateya MLA te counsillor nakam panth parivar waleya ne karwaya kam\my iphone pics 636.PNG"/>
          <p:cNvPicPr>
            <a:picLocks noChangeAspect="1" noChangeArrowheads="1"/>
          </p:cNvPicPr>
          <p:nvPr/>
        </p:nvPicPr>
        <p:blipFill>
          <a:blip r:embed="rId3" cstate="print"/>
          <a:srcRect/>
          <a:stretch>
            <a:fillRect/>
          </a:stretch>
        </p:blipFill>
        <p:spPr bwMode="auto">
          <a:xfrm>
            <a:off x="0" y="1600200"/>
            <a:ext cx="2784670" cy="4953000"/>
          </a:xfrm>
          <a:prstGeom prst="rect">
            <a:avLst/>
          </a:prstGeom>
          <a:noFill/>
        </p:spPr>
      </p:pic>
      <p:pic>
        <p:nvPicPr>
          <p:cNvPr id="63491" name="Picture 3" descr="C:\Users\Admin\Desktop\pictures for website\2016 moti nagar gurdware da sewer fateya MLA te counsillor nakam panth parivar waleya ne karwaya kam\my iphone pics 629.JPG"/>
          <p:cNvPicPr>
            <a:picLocks noChangeAspect="1" noChangeArrowheads="1"/>
          </p:cNvPicPr>
          <p:nvPr/>
        </p:nvPicPr>
        <p:blipFill>
          <a:blip r:embed="rId4" cstate="print"/>
          <a:srcRect/>
          <a:stretch>
            <a:fillRect/>
          </a:stretch>
        </p:blipFill>
        <p:spPr bwMode="auto">
          <a:xfrm>
            <a:off x="2819400" y="2971800"/>
            <a:ext cx="3429000" cy="2571750"/>
          </a:xfrm>
          <a:prstGeom prst="rect">
            <a:avLst/>
          </a:prstGeom>
          <a:noFill/>
        </p:spPr>
      </p:pic>
      <p:sp>
        <p:nvSpPr>
          <p:cNvPr id="5" name="Rectangle 4"/>
          <p:cNvSpPr/>
          <p:nvPr/>
        </p:nvSpPr>
        <p:spPr>
          <a:xfrm>
            <a:off x="523988" y="304800"/>
            <a:ext cx="8162812" cy="646331"/>
          </a:xfrm>
          <a:prstGeom prst="rect">
            <a:avLst/>
          </a:prstGeom>
        </p:spPr>
        <p:txBody>
          <a:bodyPr wrap="none">
            <a:spAutoFit/>
          </a:bodyPr>
          <a:lstStyle/>
          <a:p>
            <a:r>
              <a:rPr lang="hi-IN" sz="3600" b="1" dirty="0"/>
              <a:t>सीवर सेवा गुरदवारा भाटरा बिलादरी 2016</a:t>
            </a:r>
            <a:endParaRPr lang="en-US" sz="3600" b="1" dirty="0"/>
          </a:p>
        </p:txBody>
      </p:sp>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Image result for portugal embassy bhai paramjeet singh pamma"/>
          <p:cNvPicPr>
            <a:picLocks noChangeAspect="1" noChangeArrowheads="1"/>
          </p:cNvPicPr>
          <p:nvPr/>
        </p:nvPicPr>
        <p:blipFill>
          <a:blip r:embed="rId2"/>
          <a:srcRect/>
          <a:stretch>
            <a:fillRect/>
          </a:stretch>
        </p:blipFill>
        <p:spPr bwMode="auto">
          <a:xfrm>
            <a:off x="4394200" y="1905001"/>
            <a:ext cx="4673599" cy="3505200"/>
          </a:xfrm>
          <a:prstGeom prst="rect">
            <a:avLst/>
          </a:prstGeom>
          <a:noFill/>
        </p:spPr>
      </p:pic>
      <p:sp>
        <p:nvSpPr>
          <p:cNvPr id="4" name="Rectangle 3"/>
          <p:cNvSpPr/>
          <p:nvPr/>
        </p:nvSpPr>
        <p:spPr>
          <a:xfrm>
            <a:off x="0" y="5657671"/>
            <a:ext cx="9144000" cy="1200329"/>
          </a:xfrm>
          <a:prstGeom prst="rect">
            <a:avLst/>
          </a:prstGeom>
        </p:spPr>
        <p:txBody>
          <a:bodyPr wrap="square">
            <a:spAutoFit/>
          </a:bodyPr>
          <a:lstStyle/>
          <a:p>
            <a:r>
              <a:rPr lang="en-US" dirty="0" smtClean="0">
                <a:hlinkClick r:id="rId3"/>
              </a:rPr>
              <a:t>https://www.google.co.in/url?sa=t&amp;rct=j&amp;q=&amp;esrc=s&amp;source=web&amp;cd=1&amp;cad=rja&amp;uact=8&amp;ved=0ahUKEwjEsK756oTRAhWHr48KHWjWBxwQtwIIHDAA&amp;url=https%3A%2F%2Fwww.youtube.com%2Fwatch%3Fv%3DcYSj5mtTrhs&amp;usg=AFQjCNEEi-J-lroj4UqTXOHdKlgixj4JJw&amp;sig2=ocHVEaxtDkj1e2fQZIK8HA</a:t>
            </a:r>
            <a:endParaRPr lang="en-US" dirty="0"/>
          </a:p>
        </p:txBody>
      </p:sp>
      <p:pic>
        <p:nvPicPr>
          <p:cNvPr id="62469" name="Picture 5" descr="Image result for portugal embassy bhai paramjeet singh pamma"/>
          <p:cNvPicPr>
            <a:picLocks noChangeAspect="1" noChangeArrowheads="1"/>
          </p:cNvPicPr>
          <p:nvPr/>
        </p:nvPicPr>
        <p:blipFill>
          <a:blip r:embed="rId4"/>
          <a:srcRect/>
          <a:stretch>
            <a:fillRect/>
          </a:stretch>
        </p:blipFill>
        <p:spPr bwMode="auto">
          <a:xfrm>
            <a:off x="76200" y="2209799"/>
            <a:ext cx="4191000" cy="2807133"/>
          </a:xfrm>
          <a:prstGeom prst="rect">
            <a:avLst/>
          </a:prstGeom>
          <a:noFill/>
        </p:spPr>
      </p:pic>
      <p:sp>
        <p:nvSpPr>
          <p:cNvPr id="6" name="Rectangle 5"/>
          <p:cNvSpPr/>
          <p:nvPr/>
        </p:nvSpPr>
        <p:spPr>
          <a:xfrm>
            <a:off x="416587" y="228600"/>
            <a:ext cx="8414483" cy="646331"/>
          </a:xfrm>
          <a:prstGeom prst="rect">
            <a:avLst/>
          </a:prstGeom>
        </p:spPr>
        <p:txBody>
          <a:bodyPr wrap="none">
            <a:spAutoFit/>
          </a:bodyPr>
          <a:lstStyle/>
          <a:p>
            <a:r>
              <a:rPr lang="hi-IN" sz="3600" b="1" dirty="0"/>
              <a:t>भाई पम्मा जी दी रिहाई लई अपील </a:t>
            </a:r>
            <a:r>
              <a:rPr lang="en-US" sz="3600" b="1" dirty="0" smtClean="0"/>
              <a:t>(</a:t>
            </a:r>
            <a:r>
              <a:rPr lang="hi-IN" sz="3600" b="1" dirty="0" smtClean="0"/>
              <a:t>2016</a:t>
            </a:r>
            <a:r>
              <a:rPr lang="en-US" sz="3600" b="1" dirty="0" smtClean="0"/>
              <a:t>)</a:t>
            </a:r>
            <a:endParaRPr lang="en-US" sz="3600" b="1" dirty="0"/>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2016\feb 16\1984 de doshiya layi saja mangde hoe pardarshan\my iphone pics 495 - Copy.JPG"/>
          <p:cNvPicPr>
            <a:picLocks noChangeAspect="1" noChangeArrowheads="1"/>
          </p:cNvPicPr>
          <p:nvPr/>
        </p:nvPicPr>
        <p:blipFill>
          <a:blip r:embed="rId2" cstate="print"/>
          <a:srcRect/>
          <a:stretch>
            <a:fillRect/>
          </a:stretch>
        </p:blipFill>
        <p:spPr bwMode="auto">
          <a:xfrm>
            <a:off x="0" y="0"/>
            <a:ext cx="9144000" cy="3657600"/>
          </a:xfrm>
          <a:prstGeom prst="rect">
            <a:avLst/>
          </a:prstGeom>
          <a:noFill/>
        </p:spPr>
      </p:pic>
      <p:pic>
        <p:nvPicPr>
          <p:cNvPr id="1027" name="Picture 3" descr="C:\Users\Admin\Desktop\2016\feb 16\1984 de doshiya layi saja mangde hoe pardarshan\my iphone pics 498 - Copy.JPG"/>
          <p:cNvPicPr>
            <a:picLocks noChangeAspect="1" noChangeArrowheads="1"/>
          </p:cNvPicPr>
          <p:nvPr/>
        </p:nvPicPr>
        <p:blipFill>
          <a:blip r:embed="rId3"/>
          <a:srcRect/>
          <a:stretch>
            <a:fillRect/>
          </a:stretch>
        </p:blipFill>
        <p:spPr bwMode="auto">
          <a:xfrm>
            <a:off x="0" y="3217842"/>
            <a:ext cx="9144000" cy="3640158"/>
          </a:xfrm>
          <a:prstGeom prst="rect">
            <a:avLst/>
          </a:prstGeom>
          <a:noFill/>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C:\Users\Admin\Desktop\pictures for website\baba banda singh bahadur ji nu hindu dase jan te khalsa college de principal to mafi mangwayi\vv 192.JPG"/>
          <p:cNvPicPr>
            <a:picLocks noChangeAspect="1" noChangeArrowheads="1"/>
          </p:cNvPicPr>
          <p:nvPr/>
        </p:nvPicPr>
        <p:blipFill>
          <a:blip r:embed="rId2"/>
          <a:srcRect/>
          <a:stretch>
            <a:fillRect/>
          </a:stretch>
        </p:blipFill>
        <p:spPr bwMode="auto">
          <a:xfrm>
            <a:off x="5029200" y="2209800"/>
            <a:ext cx="4064000" cy="3048000"/>
          </a:xfrm>
          <a:prstGeom prst="rect">
            <a:avLst/>
          </a:prstGeom>
          <a:noFill/>
        </p:spPr>
      </p:pic>
      <p:sp>
        <p:nvSpPr>
          <p:cNvPr id="3" name="Rectangle 2"/>
          <p:cNvSpPr/>
          <p:nvPr/>
        </p:nvSpPr>
        <p:spPr>
          <a:xfrm>
            <a:off x="228600" y="1905000"/>
            <a:ext cx="4572000" cy="1200329"/>
          </a:xfrm>
          <a:prstGeom prst="rect">
            <a:avLst/>
          </a:prstGeom>
        </p:spPr>
        <p:txBody>
          <a:bodyPr wrap="square">
            <a:spAutoFit/>
          </a:bodyPr>
          <a:lstStyle/>
          <a:p>
            <a:r>
              <a:rPr lang="en-US" sz="2400" dirty="0"/>
              <a:t>Baba Banda Singh </a:t>
            </a:r>
            <a:r>
              <a:rPr lang="en-US" sz="2400" dirty="0" err="1"/>
              <a:t>Bahadur</a:t>
            </a:r>
            <a:r>
              <a:rPr lang="en-US" sz="2400" dirty="0"/>
              <a:t> quoted as 'Hindu' at Seminar in SGTB Khalsa College</a:t>
            </a:r>
          </a:p>
        </p:txBody>
      </p:sp>
      <p:sp>
        <p:nvSpPr>
          <p:cNvPr id="4" name="Rectangle 3"/>
          <p:cNvSpPr/>
          <p:nvPr/>
        </p:nvSpPr>
        <p:spPr>
          <a:xfrm>
            <a:off x="152400" y="3505200"/>
            <a:ext cx="4572000" cy="646331"/>
          </a:xfrm>
          <a:prstGeom prst="rect">
            <a:avLst/>
          </a:prstGeom>
        </p:spPr>
        <p:txBody>
          <a:bodyPr>
            <a:spAutoFit/>
          </a:bodyPr>
          <a:lstStyle/>
          <a:p>
            <a:r>
              <a:rPr lang="en-US" dirty="0" smtClean="0"/>
              <a:t>https://</a:t>
            </a:r>
            <a:r>
              <a:rPr lang="en-US" dirty="0" smtClean="0">
                <a:hlinkClick r:id="rId3"/>
              </a:rPr>
              <a:t>www.youtube.com/watch?v=9DR5zhzHOlQ</a:t>
            </a:r>
            <a:endParaRPr lang="en-US" dirty="0"/>
          </a:p>
        </p:txBody>
      </p:sp>
      <p:sp>
        <p:nvSpPr>
          <p:cNvPr id="5" name="Rectangle 4"/>
          <p:cNvSpPr/>
          <p:nvPr/>
        </p:nvSpPr>
        <p:spPr>
          <a:xfrm>
            <a:off x="0" y="0"/>
            <a:ext cx="9144000" cy="954107"/>
          </a:xfrm>
          <a:prstGeom prst="rect">
            <a:avLst/>
          </a:prstGeom>
        </p:spPr>
        <p:txBody>
          <a:bodyPr wrap="square">
            <a:spAutoFit/>
          </a:bodyPr>
          <a:lstStyle/>
          <a:p>
            <a:r>
              <a:rPr lang="hi-IN" sz="2800" b="1" dirty="0"/>
              <a:t>बाबा बन्दा सिंह बहादुर जी नू खालसा कालज विच हिन्दू कहे जान ते </a:t>
            </a:r>
            <a:r>
              <a:rPr lang="en-US" sz="2800" b="1" dirty="0"/>
              <a:t>College </a:t>
            </a:r>
            <a:r>
              <a:rPr lang="hi-IN" sz="2800" b="1" dirty="0"/>
              <a:t>दे </a:t>
            </a:r>
            <a:r>
              <a:rPr lang="en-US" sz="2800" b="1" dirty="0"/>
              <a:t>Principal </a:t>
            </a:r>
            <a:r>
              <a:rPr lang="hi-IN" sz="2800" b="1" dirty="0" smtClean="0"/>
              <a:t>तो</a:t>
            </a:r>
            <a:r>
              <a:rPr lang="en-US" sz="2800" b="1" dirty="0" smtClean="0"/>
              <a:t> </a:t>
            </a:r>
            <a:r>
              <a:rPr lang="hi-IN" sz="2800" b="1" dirty="0" smtClean="0"/>
              <a:t>माफी</a:t>
            </a:r>
            <a:r>
              <a:rPr lang="hi-IN" sz="2800" b="1" dirty="0"/>
              <a:t> मनगवाई</a:t>
            </a:r>
            <a:endParaRPr lang="en-US" sz="2800" b="1" dirty="0"/>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C:\Users\Admin\Desktop\pictures for website\panth parivar di meeting te agge karaj karan lyi wichar\logo-panth.PNG"/>
          <p:cNvPicPr>
            <a:picLocks noChangeAspect="1" noChangeArrowheads="1"/>
          </p:cNvPicPr>
          <p:nvPr/>
        </p:nvPicPr>
        <p:blipFill>
          <a:blip r:embed="rId2"/>
          <a:srcRect/>
          <a:stretch>
            <a:fillRect/>
          </a:stretch>
        </p:blipFill>
        <p:spPr bwMode="auto">
          <a:xfrm>
            <a:off x="1295400" y="228600"/>
            <a:ext cx="6496957" cy="1876687"/>
          </a:xfrm>
          <a:prstGeom prst="rect">
            <a:avLst/>
          </a:prstGeom>
          <a:noFill/>
        </p:spPr>
      </p:pic>
      <p:pic>
        <p:nvPicPr>
          <p:cNvPr id="60418" name="Picture 2" descr="C:\Users\Admin\Desktop\pictures for website\panth parivar di meeting te agge karaj karan lyi wichar\my iphone pics 022.JPG"/>
          <p:cNvPicPr>
            <a:picLocks noChangeAspect="1" noChangeArrowheads="1"/>
          </p:cNvPicPr>
          <p:nvPr/>
        </p:nvPicPr>
        <p:blipFill>
          <a:blip r:embed="rId3"/>
          <a:srcRect/>
          <a:stretch>
            <a:fillRect/>
          </a:stretch>
        </p:blipFill>
        <p:spPr bwMode="auto">
          <a:xfrm>
            <a:off x="1219200" y="2590799"/>
            <a:ext cx="5638800" cy="3171825"/>
          </a:xfrm>
          <a:prstGeom prst="rect">
            <a:avLst/>
          </a:prstGeom>
          <a:noFill/>
        </p:spPr>
      </p:pic>
      <p:pic>
        <p:nvPicPr>
          <p:cNvPr id="60419" name="Picture 3" descr="C:\Users\Admin\Desktop\pictures for website\panth parivar di meeting te agge karaj karan lyi wichar\039.JPG"/>
          <p:cNvPicPr>
            <a:picLocks noChangeAspect="1" noChangeArrowheads="1"/>
          </p:cNvPicPr>
          <p:nvPr/>
        </p:nvPicPr>
        <p:blipFill>
          <a:blip r:embed="rId4"/>
          <a:srcRect/>
          <a:stretch>
            <a:fillRect/>
          </a:stretch>
        </p:blipFill>
        <p:spPr bwMode="auto">
          <a:xfrm>
            <a:off x="6956213" y="4419600"/>
            <a:ext cx="2187787" cy="2438400"/>
          </a:xfrm>
          <a:prstGeom prst="rect">
            <a:avLst/>
          </a:prstGeom>
          <a:noFill/>
        </p:spPr>
      </p:pic>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Admin\Desktop\pictures for website\sarkari school ch water cooler lwaye 2016\vv 184.JPG"/>
          <p:cNvPicPr>
            <a:picLocks noChangeAspect="1" noChangeArrowheads="1"/>
          </p:cNvPicPr>
          <p:nvPr/>
        </p:nvPicPr>
        <p:blipFill>
          <a:blip r:embed="rId2" cstate="print"/>
          <a:srcRect/>
          <a:stretch>
            <a:fillRect/>
          </a:stretch>
        </p:blipFill>
        <p:spPr bwMode="auto">
          <a:xfrm>
            <a:off x="3738081" y="1143000"/>
            <a:ext cx="5405919" cy="3590499"/>
          </a:xfrm>
          <a:prstGeom prst="rect">
            <a:avLst/>
          </a:prstGeom>
          <a:noFill/>
        </p:spPr>
      </p:pic>
      <p:pic>
        <p:nvPicPr>
          <p:cNvPr id="59393" name="Picture 1" descr="C:\Users\Admin\Desktop\pictures for website\sarkari school ch water cooler lwaye 2016\vv 181.JPG"/>
          <p:cNvPicPr>
            <a:picLocks noChangeAspect="1" noChangeArrowheads="1"/>
          </p:cNvPicPr>
          <p:nvPr/>
        </p:nvPicPr>
        <p:blipFill>
          <a:blip r:embed="rId3" cstate="print"/>
          <a:srcRect/>
          <a:stretch>
            <a:fillRect/>
          </a:stretch>
        </p:blipFill>
        <p:spPr bwMode="auto">
          <a:xfrm>
            <a:off x="0" y="2286000"/>
            <a:ext cx="4113088" cy="2731827"/>
          </a:xfrm>
          <a:prstGeom prst="rect">
            <a:avLst/>
          </a:prstGeom>
          <a:noFill/>
        </p:spPr>
      </p:pic>
      <p:pic>
        <p:nvPicPr>
          <p:cNvPr id="59395" name="Picture 3" descr="C:\Users\Admin\Desktop\pictures for website\sarkari school ch water cooler lwaye 2016\vv 185.JPG"/>
          <p:cNvPicPr>
            <a:picLocks noChangeAspect="1" noChangeArrowheads="1"/>
          </p:cNvPicPr>
          <p:nvPr/>
        </p:nvPicPr>
        <p:blipFill>
          <a:blip r:embed="rId4" cstate="print"/>
          <a:srcRect/>
          <a:stretch>
            <a:fillRect/>
          </a:stretch>
        </p:blipFill>
        <p:spPr bwMode="auto">
          <a:xfrm>
            <a:off x="3581400" y="4327477"/>
            <a:ext cx="3810000" cy="2530523"/>
          </a:xfrm>
          <a:prstGeom prst="rect">
            <a:avLst/>
          </a:prstGeom>
          <a:noFill/>
        </p:spPr>
      </p:pic>
      <p:sp>
        <p:nvSpPr>
          <p:cNvPr id="5" name="Rectangle 4"/>
          <p:cNvSpPr/>
          <p:nvPr/>
        </p:nvSpPr>
        <p:spPr>
          <a:xfrm>
            <a:off x="228600" y="228600"/>
            <a:ext cx="8686800" cy="954107"/>
          </a:xfrm>
          <a:prstGeom prst="rect">
            <a:avLst/>
          </a:prstGeom>
        </p:spPr>
        <p:txBody>
          <a:bodyPr wrap="square">
            <a:spAutoFit/>
          </a:bodyPr>
          <a:lstStyle/>
          <a:p>
            <a:r>
              <a:rPr lang="hi-IN" sz="2800" b="1" dirty="0"/>
              <a:t>मोती नगर के सरकारी स्कूल मे </a:t>
            </a:r>
            <a:r>
              <a:rPr lang="en-US" sz="2800" b="1" dirty="0"/>
              <a:t>Water Cooler Donate </a:t>
            </a:r>
            <a:r>
              <a:rPr lang="hi-IN" sz="2800" b="1" dirty="0"/>
              <a:t>किया </a:t>
            </a:r>
            <a:r>
              <a:rPr lang="en-US" sz="2800" b="1" dirty="0" smtClean="0"/>
              <a:t>(2016)</a:t>
            </a:r>
            <a:endParaRPr lang="en-US" sz="2800" b="1" dirty="0"/>
          </a:p>
        </p:txBody>
      </p:sp>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304800"/>
            <a:ext cx="6946325" cy="707886"/>
          </a:xfrm>
          <a:prstGeom prst="rect">
            <a:avLst/>
          </a:prstGeom>
        </p:spPr>
        <p:txBody>
          <a:bodyPr wrap="none">
            <a:spAutoFit/>
          </a:bodyPr>
          <a:lstStyle/>
          <a:p>
            <a:pPr algn="ctr"/>
            <a:r>
              <a:rPr lang="en-US" sz="4000" b="1" dirty="0" smtClean="0"/>
              <a:t>Promotion for “</a:t>
            </a:r>
            <a:r>
              <a:rPr lang="en-US" sz="4000" b="1" u="sng" dirty="0" smtClean="0"/>
              <a:t>Wake Up Singh</a:t>
            </a:r>
            <a:r>
              <a:rPr lang="en-US" sz="4000" b="1" dirty="0" smtClean="0"/>
              <a:t>”</a:t>
            </a:r>
            <a:endParaRPr lang="en-US" sz="4000" dirty="0"/>
          </a:p>
        </p:txBody>
      </p:sp>
      <p:pic>
        <p:nvPicPr>
          <p:cNvPr id="58369" name="Picture 1" descr="C:\Users\Admin\Desktop\pictures for website\with team wake up singh film\my iphone pics 541.JPG"/>
          <p:cNvPicPr>
            <a:picLocks noChangeAspect="1" noChangeArrowheads="1"/>
          </p:cNvPicPr>
          <p:nvPr/>
        </p:nvPicPr>
        <p:blipFill>
          <a:blip r:embed="rId2" cstate="print"/>
          <a:srcRect/>
          <a:stretch>
            <a:fillRect/>
          </a:stretch>
        </p:blipFill>
        <p:spPr bwMode="auto">
          <a:xfrm>
            <a:off x="609600" y="1143000"/>
            <a:ext cx="3962400" cy="2971800"/>
          </a:xfrm>
          <a:prstGeom prst="rect">
            <a:avLst/>
          </a:prstGeom>
          <a:noFill/>
        </p:spPr>
      </p:pic>
      <p:pic>
        <p:nvPicPr>
          <p:cNvPr id="58370" name="Picture 2" descr="C:\Users\Admin\Desktop\pictures for website\with team wake up singh film\my iphone pics 638.JPG"/>
          <p:cNvPicPr>
            <a:picLocks noChangeAspect="1" noChangeArrowheads="1"/>
          </p:cNvPicPr>
          <p:nvPr/>
        </p:nvPicPr>
        <p:blipFill>
          <a:blip r:embed="rId3" cstate="print"/>
          <a:srcRect/>
          <a:stretch>
            <a:fillRect/>
          </a:stretch>
        </p:blipFill>
        <p:spPr bwMode="auto">
          <a:xfrm>
            <a:off x="533400" y="4167283"/>
            <a:ext cx="4038600" cy="2690717"/>
          </a:xfrm>
          <a:prstGeom prst="rect">
            <a:avLst/>
          </a:prstGeom>
          <a:noFill/>
        </p:spPr>
      </p:pic>
      <p:pic>
        <p:nvPicPr>
          <p:cNvPr id="58371" name="Picture 3" descr="C:\Users\Admin\Desktop\pictures for website\with team wake up singh film\my iphone pics 546.JPG"/>
          <p:cNvPicPr>
            <a:picLocks noChangeAspect="1" noChangeArrowheads="1"/>
          </p:cNvPicPr>
          <p:nvPr/>
        </p:nvPicPr>
        <p:blipFill>
          <a:blip r:embed="rId4" cstate="print"/>
          <a:srcRect/>
          <a:stretch>
            <a:fillRect/>
          </a:stretch>
        </p:blipFill>
        <p:spPr bwMode="auto">
          <a:xfrm>
            <a:off x="5029200" y="1600200"/>
            <a:ext cx="3257550" cy="4343400"/>
          </a:xfrm>
          <a:prstGeom prst="rect">
            <a:avLst/>
          </a:prstGeom>
          <a:noFill/>
        </p:spPr>
      </p:pic>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536696" cy="584775"/>
          </a:xfrm>
          <a:prstGeom prst="rect">
            <a:avLst/>
          </a:prstGeom>
        </p:spPr>
        <p:txBody>
          <a:bodyPr wrap="none">
            <a:spAutoFit/>
          </a:bodyPr>
          <a:lstStyle/>
          <a:p>
            <a:pPr algn="ctr"/>
            <a:r>
              <a:rPr lang="en-US" sz="3200" b="1" dirty="0" smtClean="0"/>
              <a:t>Free Movie Tickets – </a:t>
            </a:r>
            <a:r>
              <a:rPr lang="en-US" sz="3200" b="1" dirty="0" err="1" smtClean="0"/>
              <a:t>Chaar</a:t>
            </a:r>
            <a:r>
              <a:rPr lang="en-US" sz="3200" b="1" dirty="0" smtClean="0"/>
              <a:t> </a:t>
            </a:r>
            <a:r>
              <a:rPr lang="en-US" sz="3200" b="1" dirty="0" err="1" smtClean="0"/>
              <a:t>Sahibzaade</a:t>
            </a:r>
            <a:r>
              <a:rPr lang="en-US" sz="3200" b="1" dirty="0" smtClean="0"/>
              <a:t> Part 1 &amp; 2</a:t>
            </a:r>
            <a:endParaRPr lang="en-US" sz="3200" dirty="0"/>
          </a:p>
        </p:txBody>
      </p:sp>
      <p:pic>
        <p:nvPicPr>
          <p:cNvPr id="57346" name="Picture 2" descr="Image result for chaar sahibzaade"/>
          <p:cNvPicPr>
            <a:picLocks noChangeAspect="1" noChangeArrowheads="1"/>
          </p:cNvPicPr>
          <p:nvPr/>
        </p:nvPicPr>
        <p:blipFill>
          <a:blip r:embed="rId2"/>
          <a:srcRect/>
          <a:stretch>
            <a:fillRect/>
          </a:stretch>
        </p:blipFill>
        <p:spPr bwMode="auto">
          <a:xfrm>
            <a:off x="5333999" y="1066800"/>
            <a:ext cx="3648551" cy="5257800"/>
          </a:xfrm>
          <a:prstGeom prst="rect">
            <a:avLst/>
          </a:prstGeom>
          <a:noFill/>
        </p:spPr>
      </p:pic>
      <p:sp>
        <p:nvSpPr>
          <p:cNvPr id="57348" name="AutoShape 4" descr="Displaying IMG_083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7351" name="Picture 7"/>
          <p:cNvPicPr>
            <a:picLocks noChangeAspect="1" noChangeArrowheads="1"/>
          </p:cNvPicPr>
          <p:nvPr/>
        </p:nvPicPr>
        <p:blipFill>
          <a:blip r:embed="rId3"/>
          <a:srcRect/>
          <a:stretch>
            <a:fillRect/>
          </a:stretch>
        </p:blipFill>
        <p:spPr bwMode="auto">
          <a:xfrm>
            <a:off x="838200" y="1066800"/>
            <a:ext cx="4114800" cy="2637313"/>
          </a:xfrm>
          <a:prstGeom prst="rect">
            <a:avLst/>
          </a:prstGeom>
          <a:noFill/>
          <a:ln w="9525">
            <a:noFill/>
            <a:miter lim="800000"/>
            <a:headEnd/>
            <a:tailEnd/>
          </a:ln>
          <a:effectLst/>
        </p:spPr>
      </p:pic>
      <p:pic>
        <p:nvPicPr>
          <p:cNvPr id="57352" name="Picture 8" descr="C:\Users\Admin\Downloads\IMG_0168.JPG"/>
          <p:cNvPicPr>
            <a:picLocks noChangeAspect="1" noChangeArrowheads="1"/>
          </p:cNvPicPr>
          <p:nvPr/>
        </p:nvPicPr>
        <p:blipFill>
          <a:blip r:embed="rId4"/>
          <a:srcRect/>
          <a:stretch>
            <a:fillRect/>
          </a:stretch>
        </p:blipFill>
        <p:spPr bwMode="auto">
          <a:xfrm>
            <a:off x="914400" y="3733800"/>
            <a:ext cx="3962400" cy="2971800"/>
          </a:xfrm>
          <a:prstGeom prst="rect">
            <a:avLst/>
          </a:prstGeom>
          <a:noFill/>
        </p:spPr>
      </p:pic>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 iphone pics 376 - Copy - Copy.JPG"/>
          <p:cNvPicPr>
            <a:picLocks noChangeAspect="1"/>
          </p:cNvPicPr>
          <p:nvPr/>
        </p:nvPicPr>
        <p:blipFill>
          <a:blip r:embed="rId2" cstate="print"/>
          <a:stretch>
            <a:fillRect/>
          </a:stretch>
        </p:blipFill>
        <p:spPr>
          <a:xfrm>
            <a:off x="2514600" y="304800"/>
            <a:ext cx="4324350" cy="5765800"/>
          </a:xfrm>
          <a:prstGeom prst="rect">
            <a:avLst/>
          </a:prstGeom>
        </p:spPr>
      </p:pic>
      <p:sp>
        <p:nvSpPr>
          <p:cNvPr id="5" name="TextBox 4"/>
          <p:cNvSpPr txBox="1"/>
          <p:nvPr/>
        </p:nvSpPr>
        <p:spPr>
          <a:xfrm>
            <a:off x="1676400" y="6088559"/>
            <a:ext cx="6295570" cy="769441"/>
          </a:xfrm>
          <a:prstGeom prst="rect">
            <a:avLst/>
          </a:prstGeom>
          <a:noFill/>
        </p:spPr>
        <p:txBody>
          <a:bodyPr wrap="none" rtlCol="0">
            <a:spAutoFit/>
          </a:bodyPr>
          <a:lstStyle/>
          <a:p>
            <a:r>
              <a:rPr lang="en-US" sz="4400" b="1" dirty="0" smtClean="0"/>
              <a:t>Late. </a:t>
            </a:r>
            <a:r>
              <a:rPr lang="en-US" sz="4400" b="1" dirty="0" err="1" smtClean="0"/>
              <a:t>Sardar</a:t>
            </a:r>
            <a:r>
              <a:rPr lang="en-US" sz="4400" b="1" dirty="0" smtClean="0"/>
              <a:t> </a:t>
            </a:r>
            <a:r>
              <a:rPr lang="en-US" sz="4400" b="1" dirty="0" err="1" smtClean="0"/>
              <a:t>Bhola</a:t>
            </a:r>
            <a:r>
              <a:rPr lang="en-US" sz="4400" b="1" dirty="0" smtClean="0"/>
              <a:t> Singh Ji</a:t>
            </a:r>
            <a:endParaRPr lang="en-US" sz="4400" b="1" dirty="0"/>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C:\Users\Admin\Downloads\IMG_0164.JPG"/>
          <p:cNvPicPr>
            <a:picLocks noChangeAspect="1" noChangeArrowheads="1"/>
          </p:cNvPicPr>
          <p:nvPr/>
        </p:nvPicPr>
        <p:blipFill>
          <a:blip r:embed="rId2"/>
          <a:srcRect/>
          <a:stretch>
            <a:fillRect/>
          </a:stretch>
        </p:blipFill>
        <p:spPr bwMode="auto">
          <a:xfrm>
            <a:off x="0" y="838200"/>
            <a:ext cx="5181600" cy="2909253"/>
          </a:xfrm>
          <a:prstGeom prst="rect">
            <a:avLst/>
          </a:prstGeom>
          <a:noFill/>
        </p:spPr>
      </p:pic>
      <p:pic>
        <p:nvPicPr>
          <p:cNvPr id="56322" name="Picture 2" descr="C:\Users\Admin\Downloads\IMG_0166.JPG"/>
          <p:cNvPicPr>
            <a:picLocks noChangeAspect="1" noChangeArrowheads="1"/>
          </p:cNvPicPr>
          <p:nvPr/>
        </p:nvPicPr>
        <p:blipFill>
          <a:blip r:embed="rId3"/>
          <a:srcRect/>
          <a:stretch>
            <a:fillRect/>
          </a:stretch>
        </p:blipFill>
        <p:spPr bwMode="auto">
          <a:xfrm>
            <a:off x="2209800" y="3829050"/>
            <a:ext cx="5181600" cy="3028950"/>
          </a:xfrm>
          <a:prstGeom prst="rect">
            <a:avLst/>
          </a:prstGeom>
          <a:noFill/>
        </p:spPr>
      </p:pic>
      <p:sp>
        <p:nvSpPr>
          <p:cNvPr id="56324" name="AutoShape 4" descr="Displaying IMG_017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325" name="Picture 5" descr="C:\Users\Admin\Downloads\IMG_0171.JPG"/>
          <p:cNvPicPr>
            <a:picLocks noChangeAspect="1" noChangeArrowheads="1"/>
          </p:cNvPicPr>
          <p:nvPr/>
        </p:nvPicPr>
        <p:blipFill>
          <a:blip r:embed="rId4"/>
          <a:srcRect/>
          <a:stretch>
            <a:fillRect/>
          </a:stretch>
        </p:blipFill>
        <p:spPr bwMode="auto">
          <a:xfrm>
            <a:off x="5257800" y="914400"/>
            <a:ext cx="3657600" cy="2743200"/>
          </a:xfrm>
          <a:prstGeom prst="rect">
            <a:avLst/>
          </a:prstGeom>
          <a:noFill/>
        </p:spPr>
      </p:pic>
      <p:sp>
        <p:nvSpPr>
          <p:cNvPr id="6" name="Rectangle 5"/>
          <p:cNvSpPr/>
          <p:nvPr/>
        </p:nvSpPr>
        <p:spPr>
          <a:xfrm>
            <a:off x="119363" y="152400"/>
            <a:ext cx="8503545" cy="553998"/>
          </a:xfrm>
          <a:prstGeom prst="rect">
            <a:avLst/>
          </a:prstGeom>
        </p:spPr>
        <p:txBody>
          <a:bodyPr wrap="none">
            <a:spAutoFit/>
          </a:bodyPr>
          <a:lstStyle/>
          <a:p>
            <a:pPr algn="ctr"/>
            <a:r>
              <a:rPr lang="en-US" sz="3000" b="1" dirty="0" err="1" smtClean="0"/>
              <a:t>Langar</a:t>
            </a:r>
            <a:r>
              <a:rPr lang="en-US" sz="3000" b="1" dirty="0" smtClean="0"/>
              <a:t> </a:t>
            </a:r>
            <a:r>
              <a:rPr lang="en-US" sz="3000" b="1" dirty="0" err="1" smtClean="0"/>
              <a:t>Seva</a:t>
            </a:r>
            <a:r>
              <a:rPr lang="en-US" sz="3000" b="1" dirty="0" smtClean="0"/>
              <a:t> during </a:t>
            </a:r>
            <a:r>
              <a:rPr lang="en-US" sz="3000" b="1" dirty="0" err="1" smtClean="0"/>
              <a:t>Chaar</a:t>
            </a:r>
            <a:r>
              <a:rPr lang="en-US" sz="3000" b="1" dirty="0" smtClean="0"/>
              <a:t> </a:t>
            </a:r>
            <a:r>
              <a:rPr lang="en-US" sz="3000" b="1" dirty="0" err="1" smtClean="0"/>
              <a:t>Sahibzaade</a:t>
            </a:r>
            <a:r>
              <a:rPr lang="en-US" sz="3000" b="1" dirty="0" smtClean="0"/>
              <a:t> Part 2 Shows</a:t>
            </a:r>
            <a:endParaRPr lang="en-US" sz="3000" dirty="0"/>
          </a:p>
        </p:txBody>
      </p:sp>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mage may contain: 1 person, text"/>
          <p:cNvPicPr>
            <a:picLocks noChangeAspect="1" noChangeArrowheads="1"/>
          </p:cNvPicPr>
          <p:nvPr/>
        </p:nvPicPr>
        <p:blipFill>
          <a:blip r:embed="rId2"/>
          <a:srcRect/>
          <a:stretch>
            <a:fillRect/>
          </a:stretch>
        </p:blipFill>
        <p:spPr bwMode="auto">
          <a:xfrm>
            <a:off x="0" y="809625"/>
            <a:ext cx="9144000" cy="5133975"/>
          </a:xfrm>
          <a:prstGeom prst="rect">
            <a:avLst/>
          </a:prstGeom>
          <a:noFill/>
        </p:spPr>
      </p:pic>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2"/>
          <a:srcRect/>
          <a:stretch>
            <a:fillRect/>
          </a:stretch>
        </p:blipFill>
        <p:spPr bwMode="auto">
          <a:xfrm>
            <a:off x="609600" y="152400"/>
            <a:ext cx="7972425" cy="5949055"/>
          </a:xfrm>
          <a:prstGeom prst="rect">
            <a:avLst/>
          </a:prstGeom>
          <a:noFill/>
          <a:ln w="9525">
            <a:noFill/>
            <a:miter lim="800000"/>
            <a:headEnd/>
            <a:tailEnd/>
          </a:ln>
          <a:effectLst/>
        </p:spPr>
      </p:pic>
      <p:sp>
        <p:nvSpPr>
          <p:cNvPr id="3" name="Rectangle 2">
            <a:hlinkClick r:id="rId3"/>
          </p:cNvPr>
          <p:cNvSpPr/>
          <p:nvPr/>
        </p:nvSpPr>
        <p:spPr>
          <a:xfrm>
            <a:off x="533400" y="6324600"/>
            <a:ext cx="7924800" cy="369332"/>
          </a:xfrm>
          <a:prstGeom prst="rect">
            <a:avLst/>
          </a:prstGeom>
        </p:spPr>
        <p:txBody>
          <a:bodyPr wrap="square">
            <a:spAutoFit/>
          </a:bodyPr>
          <a:lstStyle/>
          <a:p>
            <a:pPr algn="ctr"/>
            <a:r>
              <a:rPr lang="en-US" dirty="0" smtClean="0"/>
              <a:t>https://</a:t>
            </a:r>
            <a:r>
              <a:rPr lang="en-US" dirty="0" smtClean="0">
                <a:hlinkClick r:id="rId3"/>
              </a:rPr>
              <a:t>www.facebook.com/AkaalchannelIndia/videos/1770965863163802</a:t>
            </a:r>
            <a:r>
              <a:rPr lang="en-US" dirty="0" smtClean="0"/>
              <a:t>/</a:t>
            </a:r>
            <a:endParaRPr lang="en-US" dirty="0"/>
          </a:p>
        </p:txBody>
      </p:sp>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5791200"/>
            <a:ext cx="7467600" cy="646331"/>
          </a:xfrm>
          <a:prstGeom prst="rect">
            <a:avLst/>
          </a:prstGeom>
        </p:spPr>
        <p:txBody>
          <a:bodyPr wrap="square">
            <a:spAutoFit/>
          </a:bodyPr>
          <a:lstStyle/>
          <a:p>
            <a:r>
              <a:rPr lang="en-US" dirty="0" smtClean="0"/>
              <a:t>https://</a:t>
            </a:r>
            <a:r>
              <a:rPr lang="en-US" dirty="0" smtClean="0">
                <a:hlinkClick r:id="rId2"/>
              </a:rPr>
              <a:t>m.facebook.com/story.php?story_fbid=1770947853165603&amp;id=1596445530615837&amp;hc_location=ufi</a:t>
            </a:r>
            <a:endParaRPr lang="en-US" dirty="0"/>
          </a:p>
        </p:txBody>
      </p:sp>
      <p:pic>
        <p:nvPicPr>
          <p:cNvPr id="3077" name="Picture 5" descr="C:\Users\Admin\Downloads\IMG_0842.jpg"/>
          <p:cNvPicPr>
            <a:picLocks noChangeAspect="1" noChangeArrowheads="1"/>
          </p:cNvPicPr>
          <p:nvPr/>
        </p:nvPicPr>
        <p:blipFill>
          <a:blip r:embed="rId3"/>
          <a:srcRect/>
          <a:stretch>
            <a:fillRect/>
          </a:stretch>
        </p:blipFill>
        <p:spPr bwMode="auto">
          <a:xfrm>
            <a:off x="6096000" y="381000"/>
            <a:ext cx="2698988" cy="4800600"/>
          </a:xfrm>
          <a:prstGeom prst="rect">
            <a:avLst/>
          </a:prstGeom>
          <a:noFill/>
        </p:spPr>
      </p:pic>
      <p:pic>
        <p:nvPicPr>
          <p:cNvPr id="3078" name="Picture 6" descr="C:\Users\Admin\Downloads\IMG_0837.jpg"/>
          <p:cNvPicPr>
            <a:picLocks noChangeAspect="1" noChangeArrowheads="1"/>
          </p:cNvPicPr>
          <p:nvPr/>
        </p:nvPicPr>
        <p:blipFill>
          <a:blip r:embed="rId4"/>
          <a:srcRect/>
          <a:stretch>
            <a:fillRect/>
          </a:stretch>
        </p:blipFill>
        <p:spPr bwMode="auto">
          <a:xfrm>
            <a:off x="381000" y="381001"/>
            <a:ext cx="2667000" cy="4743704"/>
          </a:xfrm>
          <a:prstGeom prst="rect">
            <a:avLst/>
          </a:prstGeom>
          <a:noFill/>
        </p:spPr>
      </p:pic>
      <p:pic>
        <p:nvPicPr>
          <p:cNvPr id="3079" name="Picture 7" descr="C:\Users\Admin\Downloads\IMG_0841.jpg"/>
          <p:cNvPicPr>
            <a:picLocks noChangeAspect="1" noChangeArrowheads="1"/>
          </p:cNvPicPr>
          <p:nvPr/>
        </p:nvPicPr>
        <p:blipFill>
          <a:blip r:embed="rId5"/>
          <a:srcRect/>
          <a:stretch>
            <a:fillRect/>
          </a:stretch>
        </p:blipFill>
        <p:spPr bwMode="auto">
          <a:xfrm>
            <a:off x="3200400" y="304800"/>
            <a:ext cx="2741829" cy="4876800"/>
          </a:xfrm>
          <a:prstGeom prst="rect">
            <a:avLst/>
          </a:prstGeom>
          <a:noFill/>
        </p:spPr>
      </p:pic>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1066800" y="0"/>
            <a:ext cx="7356501" cy="707886"/>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अरदास</a:t>
            </a:r>
            <a:r>
              <a:rPr kumimoji="0" lang="en-US" sz="4000" b="0" i="0" u="none" strike="noStrike" cap="none" normalizeH="0" baseline="0" dirty="0" smtClean="0">
                <a:ln>
                  <a:noFill/>
                </a:ln>
                <a:solidFill>
                  <a:srgbClr val="454545"/>
                </a:solidFill>
                <a:effectLst/>
                <a:latin typeface=".SFUIText" charset="0"/>
                <a:ea typeface="Times New Roman" pitchFamily="18" charset="0"/>
                <a:cs typeface="Arial" pitchFamily="34" charset="0"/>
              </a:rPr>
              <a:t> </a:t>
            </a:r>
            <a:r>
              <a:rPr kumimoji="0" lang="en-US" sz="40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दी</a:t>
            </a:r>
            <a:r>
              <a:rPr kumimoji="0" lang="en-US" sz="4000" b="0" i="0" u="none" strike="noStrike" cap="none" normalizeH="0" baseline="0" dirty="0" smtClean="0">
                <a:ln>
                  <a:noFill/>
                </a:ln>
                <a:solidFill>
                  <a:srgbClr val="454545"/>
                </a:solidFill>
                <a:effectLst/>
                <a:latin typeface=".SFUIText" charset="0"/>
                <a:ea typeface="Times New Roman" pitchFamily="18" charset="0"/>
                <a:cs typeface="Arial" pitchFamily="34" charset="0"/>
              </a:rPr>
              <a:t> </a:t>
            </a:r>
            <a:r>
              <a:rPr kumimoji="0" lang="en-US" sz="40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बेअदबी</a:t>
            </a:r>
            <a:r>
              <a:rPr kumimoji="0" lang="en-US" sz="4000" b="0" i="0" u="none" strike="noStrike" cap="none" normalizeH="0" baseline="0" dirty="0" smtClean="0">
                <a:ln>
                  <a:noFill/>
                </a:ln>
                <a:solidFill>
                  <a:srgbClr val="454545"/>
                </a:solidFill>
                <a:effectLst/>
                <a:latin typeface=".SFUIText" charset="0"/>
                <a:ea typeface="Times New Roman" pitchFamily="18" charset="0"/>
                <a:cs typeface="Arial" pitchFamily="34" charset="0"/>
              </a:rPr>
              <a:t> </a:t>
            </a:r>
            <a:r>
              <a:rPr kumimoji="0" lang="en-US" sz="40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लई</a:t>
            </a:r>
            <a:r>
              <a:rPr kumimoji="0" lang="en-US" sz="4000" b="0" i="0" u="none" strike="noStrike" cap="none" normalizeH="0" baseline="0" dirty="0" smtClean="0">
                <a:ln>
                  <a:noFill/>
                </a:ln>
                <a:solidFill>
                  <a:srgbClr val="454545"/>
                </a:solidFill>
                <a:effectLst/>
                <a:latin typeface=".SFUIText" charset="0"/>
                <a:ea typeface="Times New Roman" pitchFamily="18" charset="0"/>
                <a:cs typeface="Arial" pitchFamily="34" charset="0"/>
              </a:rPr>
              <a:t> </a:t>
            </a:r>
            <a:r>
              <a:rPr kumimoji="0" lang="en-US" sz="40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रोष</a:t>
            </a:r>
            <a:r>
              <a:rPr kumimoji="0" lang="en-US" sz="4000" b="0" i="0" u="none" strike="noStrike" cap="none" normalizeH="0" baseline="0" dirty="0" smtClean="0">
                <a:ln>
                  <a:noFill/>
                </a:ln>
                <a:solidFill>
                  <a:srgbClr val="454545"/>
                </a:solidFill>
                <a:effectLst/>
                <a:latin typeface=".SFUIText" charset="0"/>
                <a:ea typeface="Times New Roman" pitchFamily="18" charset="0"/>
                <a:cs typeface="Arial" pitchFamily="34" charset="0"/>
              </a:rPr>
              <a:t> </a:t>
            </a:r>
            <a:r>
              <a:rPr kumimoji="0" lang="en-US" sz="40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परदरशन</a:t>
            </a:r>
            <a:endParaRPr kumimoji="0" lang="en-US" sz="4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3" descr="IMG_1022.JPG"/>
          <p:cNvPicPr>
            <a:picLocks noChangeAspect="1"/>
          </p:cNvPicPr>
          <p:nvPr/>
        </p:nvPicPr>
        <p:blipFill>
          <a:blip r:embed="rId2" cstate="print"/>
          <a:stretch>
            <a:fillRect/>
          </a:stretch>
        </p:blipFill>
        <p:spPr>
          <a:xfrm>
            <a:off x="0" y="609600"/>
            <a:ext cx="9144000" cy="3124200"/>
          </a:xfrm>
          <a:prstGeom prst="rect">
            <a:avLst/>
          </a:prstGeom>
        </p:spPr>
      </p:pic>
      <p:pic>
        <p:nvPicPr>
          <p:cNvPr id="8" name="Picture 7" descr="IMG_1059.PNG"/>
          <p:cNvPicPr>
            <a:picLocks noChangeAspect="1"/>
          </p:cNvPicPr>
          <p:nvPr/>
        </p:nvPicPr>
        <p:blipFill>
          <a:blip r:embed="rId3" cstate="print"/>
          <a:stretch>
            <a:fillRect/>
          </a:stretch>
        </p:blipFill>
        <p:spPr>
          <a:xfrm>
            <a:off x="6659217" y="3429000"/>
            <a:ext cx="2484783" cy="3429000"/>
          </a:xfrm>
          <a:prstGeom prst="rect">
            <a:avLst/>
          </a:prstGeom>
        </p:spPr>
      </p:pic>
      <p:pic>
        <p:nvPicPr>
          <p:cNvPr id="6" name="Picture 5" descr="IMG_1047.PNG"/>
          <p:cNvPicPr>
            <a:picLocks noChangeAspect="1"/>
          </p:cNvPicPr>
          <p:nvPr/>
        </p:nvPicPr>
        <p:blipFill>
          <a:blip r:embed="rId4" cstate="print"/>
          <a:stretch>
            <a:fillRect/>
          </a:stretch>
        </p:blipFill>
        <p:spPr>
          <a:xfrm>
            <a:off x="0" y="3429000"/>
            <a:ext cx="2514600" cy="3429000"/>
          </a:xfrm>
          <a:prstGeom prst="rect">
            <a:avLst/>
          </a:prstGeom>
        </p:spPr>
      </p:pic>
      <p:pic>
        <p:nvPicPr>
          <p:cNvPr id="7" name="Picture 6" descr="IMG_1056.PNG"/>
          <p:cNvPicPr>
            <a:picLocks noChangeAspect="1"/>
          </p:cNvPicPr>
          <p:nvPr/>
        </p:nvPicPr>
        <p:blipFill>
          <a:blip r:embed="rId5"/>
          <a:stretch>
            <a:fillRect/>
          </a:stretch>
        </p:blipFill>
        <p:spPr>
          <a:xfrm>
            <a:off x="2514600" y="3429000"/>
            <a:ext cx="4191000" cy="3429000"/>
          </a:xfrm>
          <a:prstGeom prst="rect">
            <a:avLst/>
          </a:prstGeom>
        </p:spPr>
      </p:pic>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DOO5091.pn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230.JPG"/>
          <p:cNvPicPr>
            <a:picLocks noChangeAspect="1"/>
          </p:cNvPicPr>
          <p:nvPr/>
        </p:nvPicPr>
        <p:blipFill>
          <a:blip r:embed="rId2"/>
          <a:stretch>
            <a:fillRect/>
          </a:stretch>
        </p:blipFill>
        <p:spPr>
          <a:xfrm>
            <a:off x="0" y="3581400"/>
            <a:ext cx="9144000" cy="3276600"/>
          </a:xfrm>
          <a:prstGeom prst="rect">
            <a:avLst/>
          </a:prstGeom>
        </p:spPr>
      </p:pic>
      <p:pic>
        <p:nvPicPr>
          <p:cNvPr id="6" name="Picture 5" descr="IMG_1233.PNG"/>
          <p:cNvPicPr>
            <a:picLocks noChangeAspect="1"/>
          </p:cNvPicPr>
          <p:nvPr/>
        </p:nvPicPr>
        <p:blipFill>
          <a:blip r:embed="rId3"/>
          <a:stretch>
            <a:fillRect/>
          </a:stretch>
        </p:blipFill>
        <p:spPr>
          <a:xfrm>
            <a:off x="0" y="838200"/>
            <a:ext cx="9144000" cy="3124200"/>
          </a:xfrm>
          <a:prstGeom prst="rect">
            <a:avLst/>
          </a:prstGeom>
        </p:spPr>
      </p:pic>
      <p:sp>
        <p:nvSpPr>
          <p:cNvPr id="2049" name="Rectangle 1"/>
          <p:cNvSpPr>
            <a:spLocks noChangeArrowheads="1"/>
          </p:cNvSpPr>
          <p:nvPr/>
        </p:nvSpPr>
        <p:spPr bwMode="auto">
          <a:xfrm>
            <a:off x="1219200" y="152400"/>
            <a:ext cx="6688049" cy="646331"/>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गुरू</a:t>
            </a:r>
            <a:r>
              <a:rPr kumimoji="0" lang="en-US" sz="3600" b="0"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6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गोबिन्द</a:t>
            </a:r>
            <a:r>
              <a:rPr kumimoji="0" lang="en-US" sz="3600" b="0"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6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सिंह</a:t>
            </a:r>
            <a:r>
              <a:rPr kumimoji="0" lang="en-US" sz="3600" b="0"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6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जी</a:t>
            </a:r>
            <a:r>
              <a:rPr kumimoji="0" lang="en-US" sz="3600" b="0"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6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मजबूर</a:t>
            </a:r>
            <a:r>
              <a:rPr kumimoji="0" lang="en-US" sz="3600" b="0"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6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नहीं</a:t>
            </a:r>
            <a:r>
              <a:rPr kumimoji="0" lang="en-US" sz="3600" b="0" i="0" u="none" strike="noStrike" cap="none" normalizeH="0" baseline="0" dirty="0" smtClean="0">
                <a:ln>
                  <a:noFill/>
                </a:ln>
                <a:solidFill>
                  <a:srgbClr val="454545"/>
                </a:solidFill>
                <a:effectLst/>
                <a:latin typeface=".SFUIText"/>
                <a:ea typeface="Times New Roman" pitchFamily="18" charset="0"/>
                <a:cs typeface="Arial" pitchFamily="34" charset="0"/>
              </a:rPr>
              <a:t> </a:t>
            </a:r>
            <a:r>
              <a:rPr kumimoji="0" lang="en-US" sz="3600" b="0" i="0" u="none" strike="noStrike" cap="none" normalizeH="0" baseline="0" dirty="0" smtClean="0">
                <a:ln>
                  <a:noFill/>
                </a:ln>
                <a:solidFill>
                  <a:srgbClr val="454545"/>
                </a:solidFill>
                <a:effectLst/>
                <a:latin typeface="Mangal" pitchFamily="18" charset="0"/>
                <a:ea typeface="Times New Roman" pitchFamily="18" charset="0"/>
                <a:cs typeface="Mangal" pitchFamily="18" charset="0"/>
              </a:rPr>
              <a:t>सन</a:t>
            </a:r>
            <a:endParaRPr kumimoji="0" lang="en-US" sz="4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5257800"/>
            <a:ext cx="9601200" cy="1938992"/>
          </a:xfrm>
          <a:prstGeom prst="rect">
            <a:avLst/>
          </a:prstGeom>
        </p:spPr>
        <p:txBody>
          <a:bodyPr wrap="square">
            <a:spAutoFit/>
          </a:bodyPr>
          <a:lstStyle/>
          <a:p>
            <a:pPr algn="ctr"/>
            <a:r>
              <a:rPr lang="hi-IN" sz="3600" b="1" dirty="0"/>
              <a:t>हमारा सपना </a:t>
            </a:r>
            <a:r>
              <a:rPr lang="hi-IN" sz="3600" b="1" dirty="0" smtClean="0"/>
              <a:t>सिखपंथ</a:t>
            </a:r>
            <a:r>
              <a:rPr lang="hi-IN" sz="3600" b="1" dirty="0"/>
              <a:t> की </a:t>
            </a:r>
            <a:r>
              <a:rPr lang="hi-IN" sz="3600" b="1" dirty="0" smtClean="0"/>
              <a:t>खुशहाली</a:t>
            </a:r>
            <a:endParaRPr lang="en-US" sz="3600" b="1" dirty="0" smtClean="0"/>
          </a:p>
          <a:p>
            <a:pPr algn="ctr"/>
            <a:r>
              <a:rPr lang="en-US" sz="3600" b="1" dirty="0" smtClean="0"/>
              <a:t>100% Education 100% Health100% Employment</a:t>
            </a:r>
          </a:p>
          <a:p>
            <a:pPr algn="ctr"/>
            <a:endParaRPr lang="en-US" sz="4800" b="1" dirty="0"/>
          </a:p>
        </p:txBody>
      </p:sp>
      <p:pic>
        <p:nvPicPr>
          <p:cNvPr id="26626" name="Picture 2" descr="C:\Users\Admin\Desktop\New Data\Manish Sisodhiya\IMG_5599.JPG"/>
          <p:cNvPicPr>
            <a:picLocks noChangeAspect="1" noChangeArrowheads="1"/>
          </p:cNvPicPr>
          <p:nvPr/>
        </p:nvPicPr>
        <p:blipFill>
          <a:blip r:embed="rId2"/>
          <a:srcRect/>
          <a:stretch>
            <a:fillRect/>
          </a:stretch>
        </p:blipFill>
        <p:spPr bwMode="auto">
          <a:xfrm>
            <a:off x="0" y="1"/>
            <a:ext cx="9144000" cy="3200400"/>
          </a:xfrm>
          <a:prstGeom prst="rect">
            <a:avLst/>
          </a:prstGeom>
          <a:noFill/>
        </p:spPr>
      </p:pic>
      <p:pic>
        <p:nvPicPr>
          <p:cNvPr id="31746" name="Picture 2" descr="Image result for sikh education"/>
          <p:cNvPicPr>
            <a:picLocks noChangeAspect="1" noChangeArrowheads="1"/>
          </p:cNvPicPr>
          <p:nvPr/>
        </p:nvPicPr>
        <p:blipFill>
          <a:blip r:embed="rId3"/>
          <a:srcRect/>
          <a:stretch>
            <a:fillRect/>
          </a:stretch>
        </p:blipFill>
        <p:spPr bwMode="auto">
          <a:xfrm>
            <a:off x="0" y="2133600"/>
            <a:ext cx="9144000" cy="3124200"/>
          </a:xfrm>
          <a:prstGeom prst="rect">
            <a:avLst/>
          </a:prstGeom>
          <a:noFill/>
        </p:spPr>
      </p:pic>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28600" y="1371600"/>
            <a:ext cx="8732864" cy="4067175"/>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ownloads\final84x78.JPG"/>
          <p:cNvPicPr>
            <a:picLocks noChangeAspect="1" noChangeArrowheads="1"/>
          </p:cNvPicPr>
          <p:nvPr/>
        </p:nvPicPr>
        <p:blipFill>
          <a:blip r:embed="rId2" cstate="print"/>
          <a:srcRect/>
          <a:stretch>
            <a:fillRect/>
          </a:stretch>
        </p:blipFill>
        <p:spPr bwMode="auto">
          <a:xfrm>
            <a:off x="228600" y="990600"/>
            <a:ext cx="8763000" cy="5715000"/>
          </a:xfrm>
          <a:prstGeom prst="rect">
            <a:avLst/>
          </a:prstGeom>
          <a:noFill/>
        </p:spPr>
      </p:pic>
      <p:sp>
        <p:nvSpPr>
          <p:cNvPr id="3" name="Rectangle 2"/>
          <p:cNvSpPr/>
          <p:nvPr/>
        </p:nvSpPr>
        <p:spPr>
          <a:xfrm>
            <a:off x="152400" y="152400"/>
            <a:ext cx="8763000" cy="954107"/>
          </a:xfrm>
          <a:prstGeom prst="rect">
            <a:avLst/>
          </a:prstGeom>
        </p:spPr>
        <p:txBody>
          <a:bodyPr wrap="square">
            <a:spAutoFit/>
          </a:bodyPr>
          <a:lstStyle/>
          <a:p>
            <a:pPr algn="ctr"/>
            <a:r>
              <a:rPr lang="hi-IN" sz="2800" dirty="0" smtClean="0"/>
              <a:t>समे समे पर सभी आगूयों से मिल कर कौम की चड़दीकला के लिए विचार करने</a:t>
            </a:r>
            <a:endParaRPr lang="en-US" sz="2800" dirty="0"/>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4" name="Picture 6"/>
          <p:cNvPicPr>
            <a:picLocks noChangeAspect="1" noChangeArrowheads="1"/>
          </p:cNvPicPr>
          <p:nvPr/>
        </p:nvPicPr>
        <p:blipFill>
          <a:blip r:embed="rId2"/>
          <a:srcRect/>
          <a:stretch>
            <a:fillRect/>
          </a:stretch>
        </p:blipFill>
        <p:spPr bwMode="auto">
          <a:xfrm>
            <a:off x="0" y="0"/>
            <a:ext cx="2057400" cy="6858000"/>
          </a:xfrm>
          <a:prstGeom prst="rect">
            <a:avLst/>
          </a:prstGeom>
          <a:noFill/>
          <a:ln w="9525">
            <a:noFill/>
            <a:miter lim="800000"/>
            <a:headEnd/>
            <a:tailEnd/>
          </a:ln>
          <a:effectLst/>
        </p:spPr>
      </p:pic>
      <p:sp>
        <p:nvSpPr>
          <p:cNvPr id="3" name="Subtitle 2"/>
          <p:cNvSpPr>
            <a:spLocks noGrp="1"/>
          </p:cNvSpPr>
          <p:nvPr>
            <p:ph type="subTitle" idx="1"/>
          </p:nvPr>
        </p:nvSpPr>
        <p:spPr>
          <a:xfrm>
            <a:off x="1371600" y="4648200"/>
            <a:ext cx="6400800" cy="1752600"/>
          </a:xfrm>
        </p:spPr>
        <p:txBody>
          <a:bodyPr>
            <a:normAutofit/>
          </a:bodyPr>
          <a:lstStyle/>
          <a:p>
            <a:endParaRPr lang="en-US" sz="4000" b="1" dirty="0" smtClean="0"/>
          </a:p>
          <a:p>
            <a:r>
              <a:rPr lang="en-US" sz="4000" b="1" dirty="0" smtClean="0">
                <a:solidFill>
                  <a:schemeClr val="tx1"/>
                </a:solidFill>
              </a:rPr>
              <a:t>Since 2007</a:t>
            </a:r>
            <a:endParaRPr lang="en-US" sz="4000" b="1" dirty="0">
              <a:solidFill>
                <a:schemeClr val="tx1"/>
              </a:solidFill>
            </a:endParaRPr>
          </a:p>
        </p:txBody>
      </p:sp>
      <p:pic>
        <p:nvPicPr>
          <p:cNvPr id="43013" name="Picture 5"/>
          <p:cNvPicPr>
            <a:picLocks noChangeAspect="1" noChangeArrowheads="1"/>
          </p:cNvPicPr>
          <p:nvPr/>
        </p:nvPicPr>
        <p:blipFill>
          <a:blip r:embed="rId3"/>
          <a:srcRect/>
          <a:stretch>
            <a:fillRect/>
          </a:stretch>
        </p:blipFill>
        <p:spPr bwMode="auto">
          <a:xfrm>
            <a:off x="7315200" y="0"/>
            <a:ext cx="1828800" cy="6858000"/>
          </a:xfrm>
          <a:prstGeom prst="rect">
            <a:avLst/>
          </a:prstGeom>
          <a:noFill/>
          <a:ln w="9525">
            <a:noFill/>
            <a:miter lim="800000"/>
            <a:headEnd/>
            <a:tailEnd/>
          </a:ln>
          <a:effectLst/>
        </p:spPr>
      </p:pic>
      <p:sp>
        <p:nvSpPr>
          <p:cNvPr id="2" name="Title 1"/>
          <p:cNvSpPr>
            <a:spLocks noGrp="1"/>
          </p:cNvSpPr>
          <p:nvPr>
            <p:ph type="ctrTitle"/>
          </p:nvPr>
        </p:nvSpPr>
        <p:spPr>
          <a:xfrm>
            <a:off x="1371600" y="1524000"/>
            <a:ext cx="6858000" cy="3810000"/>
          </a:xfrm>
        </p:spPr>
        <p:txBody>
          <a:bodyPr>
            <a:noAutofit/>
          </a:bodyPr>
          <a:lstStyle/>
          <a:p>
            <a:r>
              <a:rPr lang="hi-IN" sz="5400" b="1" dirty="0"/>
              <a:t>सिख कौम के लिए संघरश किया </a:t>
            </a:r>
            <a:r>
              <a:rPr lang="hi-IN" sz="5400" b="1" dirty="0" smtClean="0"/>
              <a:t>है,बाते </a:t>
            </a:r>
            <a:r>
              <a:rPr lang="hi-IN" sz="5400" b="1" dirty="0"/>
              <a:t>नही </a:t>
            </a:r>
            <a:br>
              <a:rPr lang="hi-IN" sz="5400" b="1" dirty="0"/>
            </a:br>
            <a:r>
              <a:rPr lang="hi-IN" sz="5400" b="1" dirty="0"/>
              <a:t>काम किया है, काम करेंगे </a:t>
            </a:r>
            <a:br>
              <a:rPr lang="hi-IN" sz="5400" b="1" dirty="0"/>
            </a:br>
            <a:r>
              <a:rPr lang="hi-IN" sz="5400" b="1" dirty="0"/>
              <a:t/>
            </a:r>
            <a:br>
              <a:rPr lang="hi-IN" sz="5400" b="1" dirty="0"/>
            </a:br>
            <a:endParaRPr lang="en-US" sz="5400" b="1" dirty="0"/>
          </a:p>
        </p:txBody>
      </p:sp>
      <p:pic>
        <p:nvPicPr>
          <p:cNvPr id="43015" name="Picture 7"/>
          <p:cNvPicPr>
            <a:picLocks noChangeAspect="1" noChangeArrowheads="1"/>
          </p:cNvPicPr>
          <p:nvPr/>
        </p:nvPicPr>
        <p:blipFill>
          <a:blip r:embed="rId4"/>
          <a:srcRect/>
          <a:stretch>
            <a:fillRect/>
          </a:stretch>
        </p:blipFill>
        <p:spPr bwMode="auto">
          <a:xfrm>
            <a:off x="6858000" y="3667125"/>
            <a:ext cx="1134106" cy="3190875"/>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Final 96x50 print.jpg"/>
          <p:cNvPicPr>
            <a:picLocks noChangeAspect="1" noChangeArrowheads="1"/>
          </p:cNvPicPr>
          <p:nvPr/>
        </p:nvPicPr>
        <p:blipFill>
          <a:blip r:embed="rId2" cstate="print"/>
          <a:srcRect/>
          <a:stretch>
            <a:fillRect/>
          </a:stretch>
        </p:blipFill>
        <p:spPr bwMode="auto">
          <a:xfrm>
            <a:off x="238125" y="76200"/>
            <a:ext cx="3495675" cy="6711696"/>
          </a:xfrm>
          <a:prstGeom prst="rect">
            <a:avLst/>
          </a:prstGeom>
          <a:noFill/>
        </p:spPr>
      </p:pic>
      <p:sp>
        <p:nvSpPr>
          <p:cNvPr id="4" name="Rectangle 3"/>
          <p:cNvSpPr/>
          <p:nvPr/>
        </p:nvSpPr>
        <p:spPr>
          <a:xfrm>
            <a:off x="4572000" y="2590800"/>
            <a:ext cx="4343400" cy="1754326"/>
          </a:xfrm>
          <a:prstGeom prst="rect">
            <a:avLst/>
          </a:prstGeom>
        </p:spPr>
        <p:txBody>
          <a:bodyPr wrap="square">
            <a:spAutoFit/>
          </a:bodyPr>
          <a:lstStyle/>
          <a:p>
            <a:r>
              <a:rPr lang="hi-IN" sz="5400" b="1" dirty="0" smtClean="0"/>
              <a:t>संघरश अभी भी जारी है</a:t>
            </a:r>
            <a:endParaRPr lang="en-US" sz="5400" b="1" dirty="0"/>
          </a:p>
        </p:txBody>
      </p:sp>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 y="0"/>
            <a:ext cx="8241359" cy="830997"/>
          </a:xfrm>
          <a:prstGeom prst="rect">
            <a:avLst/>
          </a:prstGeom>
        </p:spPr>
        <p:txBody>
          <a:bodyPr wrap="none">
            <a:spAutoFit/>
          </a:bodyPr>
          <a:lstStyle/>
          <a:p>
            <a:r>
              <a:rPr lang="hi-IN" sz="4800" b="1" dirty="0" smtClean="0"/>
              <a:t>डेरावाद दे खिलाफ परचार</a:t>
            </a:r>
            <a:r>
              <a:rPr lang="en-US" sz="4800" b="1" dirty="0" smtClean="0"/>
              <a:t> (2010)</a:t>
            </a:r>
            <a:endParaRPr lang="en-US" sz="4800" b="1" dirty="0"/>
          </a:p>
        </p:txBody>
      </p:sp>
      <p:pic>
        <p:nvPicPr>
          <p:cNvPr id="30722" name="Picture 2" descr="C:\Users\Admin\Desktop\pictures for website\2010 ch wad rae derawad te guru sahiba di beadbi khilaaf parchar kita punjab ch\073.JPG"/>
          <p:cNvPicPr>
            <a:picLocks noChangeAspect="1" noChangeArrowheads="1"/>
          </p:cNvPicPr>
          <p:nvPr/>
        </p:nvPicPr>
        <p:blipFill>
          <a:blip r:embed="rId2"/>
          <a:srcRect/>
          <a:stretch>
            <a:fillRect/>
          </a:stretch>
        </p:blipFill>
        <p:spPr bwMode="auto">
          <a:xfrm>
            <a:off x="381000" y="1066800"/>
            <a:ext cx="3733800" cy="2819400"/>
          </a:xfrm>
          <a:prstGeom prst="rect">
            <a:avLst/>
          </a:prstGeom>
          <a:noFill/>
        </p:spPr>
      </p:pic>
      <p:pic>
        <p:nvPicPr>
          <p:cNvPr id="30723" name="Picture 3" descr="C:\Users\Admin\Desktop\pictures for website\2010 ch wad rae derawad te guru sahiba di beadbi khilaaf parchar kita punjab ch\ginny and papa.jpg"/>
          <p:cNvPicPr>
            <a:picLocks noChangeAspect="1" noChangeArrowheads="1"/>
          </p:cNvPicPr>
          <p:nvPr/>
        </p:nvPicPr>
        <p:blipFill>
          <a:blip r:embed="rId3" cstate="print"/>
          <a:srcRect/>
          <a:stretch>
            <a:fillRect/>
          </a:stretch>
        </p:blipFill>
        <p:spPr bwMode="auto">
          <a:xfrm>
            <a:off x="4343400" y="1066800"/>
            <a:ext cx="4648200" cy="5410200"/>
          </a:xfrm>
          <a:prstGeom prst="rect">
            <a:avLst/>
          </a:prstGeom>
          <a:noFill/>
        </p:spPr>
      </p:pic>
      <p:pic>
        <p:nvPicPr>
          <p:cNvPr id="30721" name="Picture 1" descr="C:\Users\Admin\Desktop\pictures for website\2010 ch wad rae derawad te guru sahiba di beadbi khilaaf parchar kita punjab ch\008.JPG"/>
          <p:cNvPicPr>
            <a:picLocks noChangeAspect="1" noChangeArrowheads="1"/>
          </p:cNvPicPr>
          <p:nvPr/>
        </p:nvPicPr>
        <p:blipFill>
          <a:blip r:embed="rId4"/>
          <a:srcRect/>
          <a:stretch>
            <a:fillRect/>
          </a:stretch>
        </p:blipFill>
        <p:spPr bwMode="auto">
          <a:xfrm>
            <a:off x="304800" y="4038600"/>
            <a:ext cx="3810000" cy="24384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2000"/>
                                        <p:tgtEl>
                                          <p:spTgt spid="30722"/>
                                        </p:tgtEl>
                                      </p:cBhvr>
                                    </p:animEffect>
                                  </p:childTnLst>
                                </p:cTn>
                              </p:par>
                              <p:par>
                                <p:cTn id="8" presetID="10" presetClass="entr" presetSubtype="0" fill="hold" nodeType="withEffect">
                                  <p:stCondLst>
                                    <p:cond delay="0"/>
                                  </p:stCondLst>
                                  <p:childTnLst>
                                    <p:set>
                                      <p:cBhvr>
                                        <p:cTn id="9" dur="1" fill="hold">
                                          <p:stCondLst>
                                            <p:cond delay="0"/>
                                          </p:stCondLst>
                                        </p:cTn>
                                        <p:tgtEl>
                                          <p:spTgt spid="30721"/>
                                        </p:tgtEl>
                                        <p:attrNameLst>
                                          <p:attrName>style.visibility</p:attrName>
                                        </p:attrNameLst>
                                      </p:cBhvr>
                                      <p:to>
                                        <p:strVal val="visible"/>
                                      </p:to>
                                    </p:set>
                                    <p:animEffect transition="in" filter="fade">
                                      <p:cBhvr>
                                        <p:cTn id="10" dur="2000"/>
                                        <p:tgtEl>
                                          <p:spTgt spid="30721"/>
                                        </p:tgtEl>
                                      </p:cBhvr>
                                    </p:animEffect>
                                  </p:childTnLst>
                                </p:cTn>
                              </p:par>
                              <p:par>
                                <p:cTn id="11" presetID="10" presetClass="entr" presetSubtype="0" fill="hold" nodeType="withEffect">
                                  <p:stCondLst>
                                    <p:cond delay="0"/>
                                  </p:stCondLst>
                                  <p:childTnLst>
                                    <p:set>
                                      <p:cBhvr>
                                        <p:cTn id="12" dur="1" fill="hold">
                                          <p:stCondLst>
                                            <p:cond delay="0"/>
                                          </p:stCondLst>
                                        </p:cTn>
                                        <p:tgtEl>
                                          <p:spTgt spid="30723"/>
                                        </p:tgtEl>
                                        <p:attrNameLst>
                                          <p:attrName>style.visibility</p:attrName>
                                        </p:attrNameLst>
                                      </p:cBhvr>
                                      <p:to>
                                        <p:strVal val="visible"/>
                                      </p:to>
                                    </p:set>
                                    <p:animEffect transition="in" filter="fade">
                                      <p:cBhvr>
                                        <p:cTn id="13" dur="20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2"/>
          <a:srcRect/>
          <a:stretch>
            <a:fillRect/>
          </a:stretch>
        </p:blipFill>
        <p:spPr bwMode="auto">
          <a:xfrm>
            <a:off x="457200" y="1752600"/>
            <a:ext cx="4216233" cy="3810000"/>
          </a:xfrm>
          <a:prstGeom prst="rect">
            <a:avLst/>
          </a:prstGeom>
          <a:noFill/>
          <a:ln w="9525">
            <a:noFill/>
            <a:miter lim="800000"/>
            <a:headEnd/>
            <a:tailEnd/>
          </a:ln>
          <a:effectLst/>
        </p:spPr>
      </p:pic>
      <p:pic>
        <p:nvPicPr>
          <p:cNvPr id="68612" name="Picture 4" descr="C:\Users\Admin\Desktop\pictures for website\2011 ch Gurdwara gyan godri sahib wapas lein lyi press conference iss gurdware to guru nanak sahib ne pehli udasi kiti te pandeya nu gyan ditta aj ho gurdwara har ki pauri to hta ta hai 1984 ch\071.JPG"/>
          <p:cNvPicPr>
            <a:picLocks noChangeAspect="1" noChangeArrowheads="1"/>
          </p:cNvPicPr>
          <p:nvPr/>
        </p:nvPicPr>
        <p:blipFill>
          <a:blip r:embed="rId3" cstate="print"/>
          <a:srcRect/>
          <a:stretch>
            <a:fillRect/>
          </a:stretch>
        </p:blipFill>
        <p:spPr bwMode="auto">
          <a:xfrm>
            <a:off x="4724400" y="1828800"/>
            <a:ext cx="4114800" cy="3699421"/>
          </a:xfrm>
          <a:prstGeom prst="rect">
            <a:avLst/>
          </a:prstGeom>
          <a:noFill/>
        </p:spPr>
      </p:pic>
      <p:sp>
        <p:nvSpPr>
          <p:cNvPr id="5" name="Rectangle 4"/>
          <p:cNvSpPr/>
          <p:nvPr/>
        </p:nvSpPr>
        <p:spPr>
          <a:xfrm>
            <a:off x="58602" y="228600"/>
            <a:ext cx="9010800" cy="1200329"/>
          </a:xfrm>
          <a:prstGeom prst="rect">
            <a:avLst/>
          </a:prstGeom>
        </p:spPr>
        <p:txBody>
          <a:bodyPr wrap="square">
            <a:spAutoFit/>
          </a:bodyPr>
          <a:lstStyle/>
          <a:p>
            <a:pPr algn="ctr"/>
            <a:r>
              <a:rPr lang="hi-IN" sz="3600" b="1" dirty="0" smtClean="0"/>
              <a:t>गुरुद्वारा गयान</a:t>
            </a:r>
            <a:r>
              <a:rPr lang="hi-IN" sz="3600" b="1" dirty="0"/>
              <a:t> गोदड़ी वापस लैन लयी </a:t>
            </a:r>
            <a:r>
              <a:rPr lang="hi-IN" sz="3600" b="1" dirty="0" smtClean="0"/>
              <a:t>मुहीम</a:t>
            </a:r>
            <a:r>
              <a:rPr lang="en-US" sz="3600" b="1" dirty="0" smtClean="0"/>
              <a:t> (2011)</a:t>
            </a:r>
            <a:endParaRPr lang="en-US" sz="3600" b="1" dirty="0"/>
          </a:p>
        </p:txBody>
      </p:sp>
      <p:sp>
        <p:nvSpPr>
          <p:cNvPr id="7" name="Rectangle 6"/>
          <p:cNvSpPr/>
          <p:nvPr/>
        </p:nvSpPr>
        <p:spPr>
          <a:xfrm>
            <a:off x="1524000" y="5943600"/>
            <a:ext cx="7467600" cy="369332"/>
          </a:xfrm>
          <a:prstGeom prst="rect">
            <a:avLst/>
          </a:prstGeom>
        </p:spPr>
        <p:txBody>
          <a:bodyPr wrap="square">
            <a:spAutoFit/>
          </a:bodyPr>
          <a:lstStyle/>
          <a:p>
            <a:r>
              <a:rPr lang="en-US" dirty="0" smtClean="0">
                <a:hlinkClick r:id="rId4"/>
              </a:rPr>
              <a:t>https://www.facebook.com/GurdwaraGyanGodri/?fref=ts</a:t>
            </a:r>
            <a:endParaRPr lang="en-U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fade">
                                      <p:cBhvr>
                                        <p:cTn id="7" dur="2000"/>
                                        <p:tgtEl>
                                          <p:spTgt spid="68611"/>
                                        </p:tgtEl>
                                      </p:cBhvr>
                                    </p:animEffect>
                                  </p:childTnLst>
                                </p:cTn>
                              </p:par>
                              <p:par>
                                <p:cTn id="8" presetID="10" presetClass="entr" presetSubtype="0" fill="hold" nodeType="withEffect">
                                  <p:stCondLst>
                                    <p:cond delay="0"/>
                                  </p:stCondLst>
                                  <p:childTnLst>
                                    <p:set>
                                      <p:cBhvr>
                                        <p:cTn id="9" dur="1" fill="hold">
                                          <p:stCondLst>
                                            <p:cond delay="0"/>
                                          </p:stCondLst>
                                        </p:cTn>
                                        <p:tgtEl>
                                          <p:spTgt spid="68612"/>
                                        </p:tgtEl>
                                        <p:attrNameLst>
                                          <p:attrName>style.visibility</p:attrName>
                                        </p:attrNameLst>
                                      </p:cBhvr>
                                      <p:to>
                                        <p:strVal val="visible"/>
                                      </p:to>
                                    </p:set>
                                    <p:animEffect transition="in" filter="fade">
                                      <p:cBhvr>
                                        <p:cTn id="10" dur="2000"/>
                                        <p:tgtEl>
                                          <p:spTgt spid="6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Admin\Desktop\pictures for website\2013 ch sikhi da parchar te apne bacheya lyi classes ditiya ki kere course chuno te ohna lyi job placements\124.JPG"/>
          <p:cNvPicPr>
            <a:picLocks noChangeAspect="1" noChangeArrowheads="1"/>
          </p:cNvPicPr>
          <p:nvPr/>
        </p:nvPicPr>
        <p:blipFill>
          <a:blip r:embed="rId2" cstate="print"/>
          <a:srcRect/>
          <a:stretch>
            <a:fillRect/>
          </a:stretch>
        </p:blipFill>
        <p:spPr bwMode="auto">
          <a:xfrm>
            <a:off x="4953000" y="4114800"/>
            <a:ext cx="3733800" cy="2438400"/>
          </a:xfrm>
          <a:prstGeom prst="rect">
            <a:avLst/>
          </a:prstGeom>
          <a:noFill/>
        </p:spPr>
      </p:pic>
      <p:pic>
        <p:nvPicPr>
          <p:cNvPr id="67587" name="Picture 3" descr="C:\Users\Admin\Desktop\pictures for website\2013 ch sikhi da parchar te apne bacheya lyi classes ditiya ki kere course chuno te ohna lyi job placements\119.JPG"/>
          <p:cNvPicPr>
            <a:picLocks noChangeAspect="1" noChangeArrowheads="1"/>
          </p:cNvPicPr>
          <p:nvPr/>
        </p:nvPicPr>
        <p:blipFill>
          <a:blip r:embed="rId3" cstate="print"/>
          <a:srcRect/>
          <a:stretch>
            <a:fillRect/>
          </a:stretch>
        </p:blipFill>
        <p:spPr bwMode="auto">
          <a:xfrm>
            <a:off x="457200" y="1524000"/>
            <a:ext cx="4191000" cy="3962400"/>
          </a:xfrm>
          <a:prstGeom prst="rect">
            <a:avLst/>
          </a:prstGeom>
          <a:noFill/>
        </p:spPr>
      </p:pic>
      <p:pic>
        <p:nvPicPr>
          <p:cNvPr id="67588" name="Picture 4" descr="C:\Users\Admin\Desktop\pictures for website\2013 ch sikhi da parchar te apne bacheya lyi classes ditiya ki kere course chuno te ohna lyi job placements\116.JPG"/>
          <p:cNvPicPr>
            <a:picLocks noChangeAspect="1" noChangeArrowheads="1"/>
          </p:cNvPicPr>
          <p:nvPr/>
        </p:nvPicPr>
        <p:blipFill>
          <a:blip r:embed="rId4" cstate="print"/>
          <a:srcRect/>
          <a:stretch>
            <a:fillRect/>
          </a:stretch>
        </p:blipFill>
        <p:spPr bwMode="auto">
          <a:xfrm>
            <a:off x="4953000" y="1524000"/>
            <a:ext cx="3733800" cy="2514600"/>
          </a:xfrm>
          <a:prstGeom prst="rect">
            <a:avLst/>
          </a:prstGeom>
          <a:noFill/>
        </p:spPr>
      </p:pic>
      <p:sp>
        <p:nvSpPr>
          <p:cNvPr id="6" name="Rectangle 5"/>
          <p:cNvSpPr/>
          <p:nvPr/>
        </p:nvSpPr>
        <p:spPr>
          <a:xfrm>
            <a:off x="304800" y="457200"/>
            <a:ext cx="8711039" cy="646331"/>
          </a:xfrm>
          <a:prstGeom prst="rect">
            <a:avLst/>
          </a:prstGeom>
        </p:spPr>
        <p:txBody>
          <a:bodyPr wrap="none">
            <a:spAutoFit/>
          </a:bodyPr>
          <a:lstStyle/>
          <a:p>
            <a:r>
              <a:rPr lang="hi-IN" sz="3600" b="1" dirty="0"/>
              <a:t>मै नोजवान सिख हा बदलाव चाहंदा </a:t>
            </a:r>
            <a:r>
              <a:rPr lang="hi-IN" sz="3600" b="1" dirty="0" smtClean="0"/>
              <a:t>हां</a:t>
            </a:r>
            <a:r>
              <a:rPr lang="en-US" sz="3600" b="1" dirty="0" smtClean="0"/>
              <a:t> (2013)</a:t>
            </a:r>
            <a:endParaRPr lang="en-US" sz="3600" b="1" dirty="0"/>
          </a:p>
        </p:txBody>
      </p:sp>
      <p:sp>
        <p:nvSpPr>
          <p:cNvPr id="7" name="Rectangle 6">
            <a:hlinkClick r:id="rId5"/>
          </p:cNvPr>
          <p:cNvSpPr/>
          <p:nvPr/>
        </p:nvSpPr>
        <p:spPr>
          <a:xfrm>
            <a:off x="152400" y="5706070"/>
            <a:ext cx="4572000" cy="923330"/>
          </a:xfrm>
          <a:prstGeom prst="rect">
            <a:avLst/>
          </a:prstGeom>
        </p:spPr>
        <p:txBody>
          <a:bodyPr>
            <a:spAutoFit/>
          </a:bodyPr>
          <a:lstStyle/>
          <a:p>
            <a:r>
              <a:rPr lang="en-US" dirty="0" smtClean="0"/>
              <a:t>https://www.facebook.com/Mein-Naujwan-Sikh-Haa-Badlaw-Chahnda-Haa-344077789091373/?fref=ts</a:t>
            </a:r>
            <a:endParaRPr lang="en-U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2000"/>
                                        <p:tgtEl>
                                          <p:spTgt spid="67587"/>
                                        </p:tgtEl>
                                      </p:cBhvr>
                                    </p:animEffect>
                                  </p:childTnLst>
                                </p:cTn>
                              </p:par>
                              <p:par>
                                <p:cTn id="8" presetID="10" presetClass="entr" presetSubtype="0" fill="hold" nodeType="withEffect">
                                  <p:stCondLst>
                                    <p:cond delay="0"/>
                                  </p:stCondLst>
                                  <p:childTnLst>
                                    <p:set>
                                      <p:cBhvr>
                                        <p:cTn id="9" dur="1" fill="hold">
                                          <p:stCondLst>
                                            <p:cond delay="0"/>
                                          </p:stCondLst>
                                        </p:cTn>
                                        <p:tgtEl>
                                          <p:spTgt spid="67588"/>
                                        </p:tgtEl>
                                        <p:attrNameLst>
                                          <p:attrName>style.visibility</p:attrName>
                                        </p:attrNameLst>
                                      </p:cBhvr>
                                      <p:to>
                                        <p:strVal val="visible"/>
                                      </p:to>
                                    </p:set>
                                    <p:animEffect transition="in" filter="fade">
                                      <p:cBhvr>
                                        <p:cTn id="10" dur="2000"/>
                                        <p:tgtEl>
                                          <p:spTgt spid="67588"/>
                                        </p:tgtEl>
                                      </p:cBhvr>
                                    </p:animEffect>
                                  </p:childTnLst>
                                </p:cTn>
                              </p:par>
                              <p:par>
                                <p:cTn id="11" presetID="10" presetClass="entr" presetSubtype="0" fill="hold" nodeType="withEffect">
                                  <p:stCondLst>
                                    <p:cond delay="0"/>
                                  </p:stCondLst>
                                  <p:childTnLst>
                                    <p:set>
                                      <p:cBhvr>
                                        <p:cTn id="12" dur="1" fill="hold">
                                          <p:stCondLst>
                                            <p:cond delay="0"/>
                                          </p:stCondLst>
                                        </p:cTn>
                                        <p:tgtEl>
                                          <p:spTgt spid="67586"/>
                                        </p:tgtEl>
                                        <p:attrNameLst>
                                          <p:attrName>style.visibility</p:attrName>
                                        </p:attrNameLst>
                                      </p:cBhvr>
                                      <p:to>
                                        <p:strVal val="visible"/>
                                      </p:to>
                                    </p:set>
                                    <p:animEffect transition="in" filter="fade">
                                      <p:cBhvr>
                                        <p:cTn id="13" dur="2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Admin\Desktop\pictures for website\2014 ch rss de cheif mohanbhagwat walo sikha nu hindu kahe jaan te rosh pardarshan\2014 ch rss de cheif mohanbhagwat walo sikha nu hindu kahe jaan te rosh pardarshan\100.PNG"/>
          <p:cNvPicPr>
            <a:picLocks noChangeAspect="1" noChangeArrowheads="1"/>
          </p:cNvPicPr>
          <p:nvPr/>
        </p:nvPicPr>
        <p:blipFill>
          <a:blip r:embed="rId2" cstate="print"/>
          <a:srcRect/>
          <a:stretch>
            <a:fillRect/>
          </a:stretch>
        </p:blipFill>
        <p:spPr bwMode="auto">
          <a:xfrm>
            <a:off x="5181600" y="1600200"/>
            <a:ext cx="3760469" cy="2118574"/>
          </a:xfrm>
          <a:prstGeom prst="rect">
            <a:avLst/>
          </a:prstGeom>
          <a:noFill/>
        </p:spPr>
      </p:pic>
      <p:pic>
        <p:nvPicPr>
          <p:cNvPr id="66563" name="Picture 3"/>
          <p:cNvPicPr>
            <a:picLocks noChangeAspect="1" noChangeArrowheads="1"/>
          </p:cNvPicPr>
          <p:nvPr/>
        </p:nvPicPr>
        <p:blipFill>
          <a:blip r:embed="rId3"/>
          <a:srcRect/>
          <a:stretch>
            <a:fillRect/>
          </a:stretch>
        </p:blipFill>
        <p:spPr bwMode="auto">
          <a:xfrm>
            <a:off x="5257800" y="3733800"/>
            <a:ext cx="3695943" cy="2157413"/>
          </a:xfrm>
          <a:prstGeom prst="rect">
            <a:avLst/>
          </a:prstGeom>
          <a:noFill/>
          <a:ln w="9525">
            <a:noFill/>
            <a:miter lim="800000"/>
            <a:headEnd/>
            <a:tailEnd/>
          </a:ln>
          <a:effectLst/>
        </p:spPr>
      </p:pic>
      <p:sp>
        <p:nvSpPr>
          <p:cNvPr id="5" name="Rectangle 4"/>
          <p:cNvSpPr/>
          <p:nvPr/>
        </p:nvSpPr>
        <p:spPr>
          <a:xfrm>
            <a:off x="152400" y="381000"/>
            <a:ext cx="9066906" cy="646331"/>
          </a:xfrm>
          <a:prstGeom prst="rect">
            <a:avLst/>
          </a:prstGeom>
        </p:spPr>
        <p:txBody>
          <a:bodyPr wrap="none">
            <a:spAutoFit/>
          </a:bodyPr>
          <a:lstStyle/>
          <a:p>
            <a:r>
              <a:rPr lang="hi-IN" sz="3600" b="1" dirty="0"/>
              <a:t>सिखा नू हिन्दू कहे जान ते रोष </a:t>
            </a:r>
            <a:r>
              <a:rPr lang="hi-IN" sz="3600" b="1" dirty="0" smtClean="0"/>
              <a:t>परद्रशन</a:t>
            </a:r>
            <a:r>
              <a:rPr lang="en-US" sz="3600" b="1" dirty="0" smtClean="0"/>
              <a:t> (2014)</a:t>
            </a:r>
            <a:endParaRPr lang="en-US" sz="3600" b="1" dirty="0"/>
          </a:p>
        </p:txBody>
      </p:sp>
      <p:pic>
        <p:nvPicPr>
          <p:cNvPr id="66564" name="Picture 4"/>
          <p:cNvPicPr>
            <a:picLocks noChangeAspect="1" noChangeArrowheads="1"/>
          </p:cNvPicPr>
          <p:nvPr/>
        </p:nvPicPr>
        <p:blipFill>
          <a:blip r:embed="rId4"/>
          <a:srcRect/>
          <a:stretch>
            <a:fillRect/>
          </a:stretch>
        </p:blipFill>
        <p:spPr bwMode="auto">
          <a:xfrm>
            <a:off x="228600" y="1600200"/>
            <a:ext cx="5027850" cy="4267200"/>
          </a:xfrm>
          <a:prstGeom prst="rect">
            <a:avLst/>
          </a:prstGeom>
          <a:noFill/>
          <a:ln w="9525">
            <a:noFill/>
            <a:miter lim="800000"/>
            <a:headEnd/>
            <a:tailEnd/>
          </a:ln>
          <a:effectLst/>
        </p:spPr>
      </p:pic>
      <p:sp>
        <p:nvSpPr>
          <p:cNvPr id="7" name="Rectangle 6"/>
          <p:cNvSpPr/>
          <p:nvPr/>
        </p:nvSpPr>
        <p:spPr>
          <a:xfrm>
            <a:off x="1905000" y="6248400"/>
            <a:ext cx="5638800" cy="369332"/>
          </a:xfrm>
          <a:prstGeom prst="rect">
            <a:avLst/>
          </a:prstGeom>
        </p:spPr>
        <p:txBody>
          <a:bodyPr wrap="square">
            <a:spAutoFit/>
          </a:bodyPr>
          <a:lstStyle/>
          <a:p>
            <a:r>
              <a:rPr lang="en-US" dirty="0" smtClean="0"/>
              <a:t>https://</a:t>
            </a:r>
            <a:r>
              <a:rPr lang="en-US" dirty="0" smtClean="0">
                <a:hlinkClick r:id="rId5"/>
              </a:rPr>
              <a:t>www.youtube.com/watch?v=cTalC0ijoPg&amp;t=13s</a:t>
            </a:r>
            <a:endParaRPr lang="en-US" dirty="0"/>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C:\Users\Admin\Desktop\pictures for website\2014 Gurmeet Ram Raheem nu mafi ditte jan te rosh pardarshan\my iphone pics 049 - Copy.JPG"/>
          <p:cNvPicPr>
            <a:picLocks noChangeAspect="1" noChangeArrowheads="1"/>
          </p:cNvPicPr>
          <p:nvPr/>
        </p:nvPicPr>
        <p:blipFill>
          <a:blip r:embed="rId2"/>
          <a:srcRect/>
          <a:stretch>
            <a:fillRect/>
          </a:stretch>
        </p:blipFill>
        <p:spPr bwMode="auto">
          <a:xfrm>
            <a:off x="457200" y="1447800"/>
            <a:ext cx="4038600" cy="4419600"/>
          </a:xfrm>
          <a:prstGeom prst="rect">
            <a:avLst/>
          </a:prstGeom>
          <a:noFill/>
        </p:spPr>
      </p:pic>
      <p:pic>
        <p:nvPicPr>
          <p:cNvPr id="65538" name="Picture 2" descr="C:\Users\Admin\Desktop\pictures for website\2014 Gurmeet Ram Raheem nu mafi ditte jan te rosh pardarshan\my iphone pics 050.JPG"/>
          <p:cNvPicPr>
            <a:picLocks noChangeAspect="1" noChangeArrowheads="1"/>
          </p:cNvPicPr>
          <p:nvPr/>
        </p:nvPicPr>
        <p:blipFill>
          <a:blip r:embed="rId3"/>
          <a:srcRect/>
          <a:stretch>
            <a:fillRect/>
          </a:stretch>
        </p:blipFill>
        <p:spPr bwMode="auto">
          <a:xfrm>
            <a:off x="4724400" y="1447800"/>
            <a:ext cx="4064000" cy="4419600"/>
          </a:xfrm>
          <a:prstGeom prst="rect">
            <a:avLst/>
          </a:prstGeom>
          <a:noFill/>
        </p:spPr>
      </p:pic>
      <p:sp>
        <p:nvSpPr>
          <p:cNvPr id="4" name="Rectangle 3"/>
          <p:cNvSpPr/>
          <p:nvPr/>
        </p:nvSpPr>
        <p:spPr>
          <a:xfrm>
            <a:off x="457200" y="304800"/>
            <a:ext cx="8499443" cy="646331"/>
          </a:xfrm>
          <a:prstGeom prst="rect">
            <a:avLst/>
          </a:prstGeom>
        </p:spPr>
        <p:txBody>
          <a:bodyPr wrap="none">
            <a:spAutoFit/>
          </a:bodyPr>
          <a:lstStyle/>
          <a:p>
            <a:r>
              <a:rPr lang="hi-IN" sz="3600" b="1" dirty="0"/>
              <a:t>डेरा राम रहीम दी माफी खिलाफ </a:t>
            </a:r>
            <a:r>
              <a:rPr lang="hi-IN" sz="3600" b="1" dirty="0" smtClean="0"/>
              <a:t>रोष</a:t>
            </a:r>
            <a:r>
              <a:rPr lang="en-US" sz="3600" b="1" dirty="0" smtClean="0"/>
              <a:t> (</a:t>
            </a:r>
            <a:r>
              <a:rPr lang="hi-IN" sz="3600" b="1" dirty="0" smtClean="0"/>
              <a:t>201</a:t>
            </a:r>
            <a:r>
              <a:rPr lang="en-US" sz="3600" b="1" dirty="0" smtClean="0"/>
              <a:t>4)</a:t>
            </a:r>
            <a:endParaRPr lang="en-US" sz="3600" b="1" dirty="0"/>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C:\Users\Admin\Desktop\pictures for website\2015 ch guru granth sahib di hoi beadbi te nirdosh sikha de mare jan te rosh pardarshan\DSC_0467 - Copy.JPG"/>
          <p:cNvPicPr>
            <a:picLocks noChangeAspect="1" noChangeArrowheads="1"/>
          </p:cNvPicPr>
          <p:nvPr/>
        </p:nvPicPr>
        <p:blipFill>
          <a:blip r:embed="rId2" cstate="print"/>
          <a:srcRect/>
          <a:stretch>
            <a:fillRect/>
          </a:stretch>
        </p:blipFill>
        <p:spPr bwMode="auto">
          <a:xfrm>
            <a:off x="609600" y="1371600"/>
            <a:ext cx="3900024" cy="2438400"/>
          </a:xfrm>
          <a:prstGeom prst="rect">
            <a:avLst/>
          </a:prstGeom>
          <a:noFill/>
        </p:spPr>
      </p:pic>
      <p:pic>
        <p:nvPicPr>
          <p:cNvPr id="64515" name="Picture 3" descr="C:\Users\Admin\Desktop\pictures for website\2015 ch guru granth sahib di hoi beadbi te nirdosh sikha de mare jan te rosh pardarshan\DSC_0477 - Copy.JPG"/>
          <p:cNvPicPr>
            <a:picLocks noChangeAspect="1" noChangeArrowheads="1"/>
          </p:cNvPicPr>
          <p:nvPr/>
        </p:nvPicPr>
        <p:blipFill>
          <a:blip r:embed="rId3" cstate="print"/>
          <a:srcRect/>
          <a:stretch>
            <a:fillRect/>
          </a:stretch>
        </p:blipFill>
        <p:spPr bwMode="auto">
          <a:xfrm>
            <a:off x="4724400" y="1524000"/>
            <a:ext cx="3733800" cy="2479828"/>
          </a:xfrm>
          <a:prstGeom prst="rect">
            <a:avLst/>
          </a:prstGeom>
          <a:noFill/>
        </p:spPr>
      </p:pic>
      <p:pic>
        <p:nvPicPr>
          <p:cNvPr id="64516" name="Picture 4" descr="C:\Users\Admin\Desktop\pictures for website\2015 ch guru granth sahib di hoi beadbi te nirdosh sikha de mare jan te rosh pardarshan\DSC_0486 - Copy.JPG"/>
          <p:cNvPicPr>
            <a:picLocks noChangeAspect="1" noChangeArrowheads="1"/>
          </p:cNvPicPr>
          <p:nvPr/>
        </p:nvPicPr>
        <p:blipFill>
          <a:blip r:embed="rId4" cstate="print"/>
          <a:srcRect/>
          <a:stretch>
            <a:fillRect/>
          </a:stretch>
        </p:blipFill>
        <p:spPr bwMode="auto">
          <a:xfrm>
            <a:off x="228600" y="3889375"/>
            <a:ext cx="4469768" cy="2968625"/>
          </a:xfrm>
          <a:prstGeom prst="rect">
            <a:avLst/>
          </a:prstGeom>
          <a:noFill/>
        </p:spPr>
      </p:pic>
      <p:pic>
        <p:nvPicPr>
          <p:cNvPr id="64517" name="Picture 5" descr="C:\Users\Admin\Desktop\pictures for website\2015 ch guru granth sahib di hoi beadbi te nirdosh sikha de mare jan te rosh pardarshan\DSC_0519.JPG"/>
          <p:cNvPicPr>
            <a:picLocks noChangeAspect="1" noChangeArrowheads="1"/>
          </p:cNvPicPr>
          <p:nvPr/>
        </p:nvPicPr>
        <p:blipFill>
          <a:blip r:embed="rId5" cstate="print"/>
          <a:srcRect/>
          <a:stretch>
            <a:fillRect/>
          </a:stretch>
        </p:blipFill>
        <p:spPr bwMode="auto">
          <a:xfrm>
            <a:off x="4756941" y="4114800"/>
            <a:ext cx="4006059" cy="2660650"/>
          </a:xfrm>
          <a:prstGeom prst="rect">
            <a:avLst/>
          </a:prstGeom>
          <a:noFill/>
        </p:spPr>
      </p:pic>
      <p:sp>
        <p:nvSpPr>
          <p:cNvPr id="7" name="Rectangle 6"/>
          <p:cNvSpPr/>
          <p:nvPr/>
        </p:nvSpPr>
        <p:spPr>
          <a:xfrm>
            <a:off x="0" y="228600"/>
            <a:ext cx="9296400" cy="646331"/>
          </a:xfrm>
          <a:prstGeom prst="rect">
            <a:avLst/>
          </a:prstGeom>
        </p:spPr>
        <p:txBody>
          <a:bodyPr wrap="square">
            <a:spAutoFit/>
          </a:bodyPr>
          <a:lstStyle/>
          <a:p>
            <a:pPr algn="ctr"/>
            <a:r>
              <a:rPr lang="hi-IN" sz="3600" b="1" dirty="0"/>
              <a:t>गुरु ग्रन्थ साहिब जी दी बेअदबी लई </a:t>
            </a:r>
            <a:r>
              <a:rPr lang="hi-IN" sz="3600" b="1" dirty="0" smtClean="0"/>
              <a:t>रोष</a:t>
            </a:r>
            <a:r>
              <a:rPr lang="en-US" sz="3600" b="1" dirty="0" smtClean="0"/>
              <a:t> (</a:t>
            </a:r>
            <a:r>
              <a:rPr lang="hi-IN" sz="3600" b="1" dirty="0" smtClean="0"/>
              <a:t>2015</a:t>
            </a:r>
            <a:r>
              <a:rPr lang="en-US" sz="3600" b="1" dirty="0" smtClean="0"/>
              <a:t>)</a:t>
            </a:r>
            <a:endParaRPr lang="en-US" sz="3600" b="1" dirty="0"/>
          </a:p>
        </p:txBody>
      </p:sp>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TotalTime>
  <Words>144</Words>
  <Application>Microsoft Office PowerPoint</Application>
  <PresentationFormat>On-screen Show (4:3)</PresentationFormat>
  <Paragraphs>38</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Slide 2</vt:lpstr>
      <vt:lpstr>सिख कौम के लिए संघरश किया है,बाते नही  काम किया है, काम करेंगे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45</cp:revision>
  <dcterms:created xsi:type="dcterms:W3CDTF">2016-12-21T06:35:34Z</dcterms:created>
  <dcterms:modified xsi:type="dcterms:W3CDTF">2017-01-07T17:32:54Z</dcterms:modified>
</cp:coreProperties>
</file>